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61"/>
    <p:sldId id="295" r:id="rId62"/>
    <p:sldId id="296" r:id="rId63"/>
    <p:sldId id="297" r:id="rId64"/>
    <p:sldId id="298" r:id="rId65"/>
    <p:sldId id="299" r:id="rId66"/>
    <p:sldId id="300" r:id="rId67"/>
  </p:sldIdLst>
  <p:sldSz cy="5143500" cx="9144000"/>
  <p:notesSz cx="6858000" cy="9144000"/>
  <p:embeddedFontLst>
    <p:embeddedFont>
      <p:font typeface="Proxima Nova"/>
      <p:regular r:id="rId45"/>
      <p:bold r:id="rId46"/>
      <p:italic r:id="rId47"/>
      <p:boldItalic r:id="rId48"/>
    </p:embeddedFont>
    <p:embeddedFont>
      <p:font typeface="Roboto Medium"/>
      <p:regular r:id="rId49"/>
      <p:bold r:id="rId50"/>
      <p:italic r:id="rId51"/>
      <p:boldItalic r:id="rId52"/>
    </p:embeddedFont>
    <p:embeddedFont>
      <p:font typeface="Amatic SC"/>
      <p:regular r:id="rId53"/>
      <p:bold r:id="rId54"/>
    </p:embeddedFont>
    <p:embeddedFont>
      <p:font typeface="Gantari ExtraBold"/>
      <p:bold r:id="rId55"/>
      <p:boldItalic r:id="rId56"/>
    </p:embeddedFont>
    <p:embeddedFont>
      <p:font typeface="Gantari"/>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6D7E0D8-750E-44F2-A64C-6907CAE906A2}">
  <a:tblStyle styleId="{B6D7E0D8-750E-44F2-A64C-6907CAE906A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presProps" Target="presProps.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 Type="http://schemas.openxmlformats.org/officeDocument/2006/relationships/tableStyles" Target="tableStyles.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 Type="http://schemas.openxmlformats.org/officeDocument/2006/relationships/slideMaster" Target="slideMasters/slideMaster1.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font" Target="fonts/ProximaNova-regular.fntdata"/><Relationship Id="rId46" Type="http://schemas.openxmlformats.org/officeDocument/2006/relationships/font" Target="fonts/ProximaNova-bold.fntdata"/><Relationship Id="rId47" Type="http://schemas.openxmlformats.org/officeDocument/2006/relationships/font" Target="fonts/ProximaNova-italic.fntdata"/><Relationship Id="rId48" Type="http://schemas.openxmlformats.org/officeDocument/2006/relationships/font" Target="fonts/ProximaNova-boldItalic.fntdata"/><Relationship Id="rId49" Type="http://schemas.openxmlformats.org/officeDocument/2006/relationships/font" Target="fonts/RobotoMedium-regular.fntdata"/><Relationship Id="rId5" Type="http://schemas.openxmlformats.org/officeDocument/2006/relationships/slideMaster" Target="slideMasters/slideMaster2.xml"/><Relationship Id="rId50" Type="http://schemas.openxmlformats.org/officeDocument/2006/relationships/font" Target="fonts/RobotoMedium-bold.fntdata"/><Relationship Id="rId51" Type="http://schemas.openxmlformats.org/officeDocument/2006/relationships/font" Target="fonts/RobotoMedium-italic.fntdata"/><Relationship Id="rId52" Type="http://schemas.openxmlformats.org/officeDocument/2006/relationships/font" Target="fonts/RobotoMedium-boldItalic.fntdata"/><Relationship Id="rId53" Type="http://schemas.openxmlformats.org/officeDocument/2006/relationships/font" Target="fonts/AmaticSC-regular.fntdata"/><Relationship Id="rId54" Type="http://schemas.openxmlformats.org/officeDocument/2006/relationships/font" Target="fonts/AmaticSC-bold.fntdata"/><Relationship Id="rId55" Type="http://schemas.openxmlformats.org/officeDocument/2006/relationships/font" Target="fonts/GantariExtraBold-bold.fntdata"/><Relationship Id="rId56" Type="http://schemas.openxmlformats.org/officeDocument/2006/relationships/font" Target="fonts/GantariExtraBold-boldItalic.fntdata"/><Relationship Id="rId57" Type="http://schemas.openxmlformats.org/officeDocument/2006/relationships/font" Target="fonts/Gantari-regular.fntdata"/><Relationship Id="rId58" Type="http://schemas.openxmlformats.org/officeDocument/2006/relationships/font" Target="fonts/Gantari-bold.fntdata"/><Relationship Id="rId59" Type="http://schemas.openxmlformats.org/officeDocument/2006/relationships/font" Target="fonts/Gantari-italic.fntdata"/><Relationship Id="rId6" Type="http://schemas.openxmlformats.org/officeDocument/2006/relationships/notesMaster" Target="notesMasters/notesMaster1.xml"/><Relationship Id="rId60" Type="http://schemas.openxmlformats.org/officeDocument/2006/relationships/font" Target="fonts/Gantari-boldItalic.fntdata"/><Relationship Id="rId61" Type="http://schemas.openxmlformats.org/officeDocument/2006/relationships/slide" Target="slides/slide39.xml"/><Relationship Id="rId62" Type="http://schemas.openxmlformats.org/officeDocument/2006/relationships/slide" Target="slides/slide40.xml"/><Relationship Id="rId63" Type="http://schemas.openxmlformats.org/officeDocument/2006/relationships/slide" Target="slides/slide41.xml"/><Relationship Id="rId64" Type="http://schemas.openxmlformats.org/officeDocument/2006/relationships/slide" Target="slides/slide42.xml"/><Relationship Id="rId65" Type="http://schemas.openxmlformats.org/officeDocument/2006/relationships/slide" Target="slides/slide43.xml"/><Relationship Id="rId66" Type="http://schemas.openxmlformats.org/officeDocument/2006/relationships/slide" Target="slides/slide44.xml"/><Relationship Id="rId67" Type="http://schemas.openxmlformats.org/officeDocument/2006/relationships/slide" Target="slides/slide4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1" name="Shape 9811"/>
        <p:cNvGrpSpPr/>
        <p:nvPr/>
      </p:nvGrpSpPr>
      <p:grpSpPr>
        <a:xfrm>
          <a:off x="0" y="0"/>
          <a:ext cx="0" cy="0"/>
          <a:chOff x="0" y="0"/>
          <a:chExt cx="0" cy="0"/>
        </a:xfrm>
      </p:grpSpPr>
      <p:sp>
        <p:nvSpPr>
          <p:cNvPr id="9812" name="Google Shape;9812;g1450b2fcb6e_0_19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13" name="Google Shape;9813;g1450b2fcb6e_0_1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6" name="Shape 9956"/>
        <p:cNvGrpSpPr/>
        <p:nvPr/>
      </p:nvGrpSpPr>
      <p:grpSpPr>
        <a:xfrm>
          <a:off x="0" y="0"/>
          <a:ext cx="0" cy="0"/>
          <a:chOff x="0" y="0"/>
          <a:chExt cx="0" cy="0"/>
        </a:xfrm>
      </p:grpSpPr>
      <p:sp>
        <p:nvSpPr>
          <p:cNvPr id="9957" name="Google Shape;9957;g143d23f59b0_1_2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8" name="Google Shape;9958;g143d23f59b0_1_2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6" name="Shape 9966"/>
        <p:cNvGrpSpPr/>
        <p:nvPr/>
      </p:nvGrpSpPr>
      <p:grpSpPr>
        <a:xfrm>
          <a:off x="0" y="0"/>
          <a:ext cx="0" cy="0"/>
          <a:chOff x="0" y="0"/>
          <a:chExt cx="0" cy="0"/>
        </a:xfrm>
      </p:grpSpPr>
      <p:sp>
        <p:nvSpPr>
          <p:cNvPr id="9967" name="Google Shape;9967;gfdf1b3117e_0_1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68" name="Google Shape;9968;gfdf1b3117e_0_1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5" name="Shape 9985"/>
        <p:cNvGrpSpPr/>
        <p:nvPr/>
      </p:nvGrpSpPr>
      <p:grpSpPr>
        <a:xfrm>
          <a:off x="0" y="0"/>
          <a:ext cx="0" cy="0"/>
          <a:chOff x="0" y="0"/>
          <a:chExt cx="0" cy="0"/>
        </a:xfrm>
      </p:grpSpPr>
      <p:sp>
        <p:nvSpPr>
          <p:cNvPr id="9986" name="Google Shape;9986;g143d23f59b0_1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7" name="Google Shape;9987;g143d23f59b0_1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98" name="Shape 9998"/>
        <p:cNvGrpSpPr/>
        <p:nvPr/>
      </p:nvGrpSpPr>
      <p:grpSpPr>
        <a:xfrm>
          <a:off x="0" y="0"/>
          <a:ext cx="0" cy="0"/>
          <a:chOff x="0" y="0"/>
          <a:chExt cx="0" cy="0"/>
        </a:xfrm>
      </p:grpSpPr>
      <p:sp>
        <p:nvSpPr>
          <p:cNvPr id="9999" name="Google Shape;9999;g1466be8df3d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0" name="Google Shape;10000;g1466be8df3d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5" name="Shape 10015"/>
        <p:cNvGrpSpPr/>
        <p:nvPr/>
      </p:nvGrpSpPr>
      <p:grpSpPr>
        <a:xfrm>
          <a:off x="0" y="0"/>
          <a:ext cx="0" cy="0"/>
          <a:chOff x="0" y="0"/>
          <a:chExt cx="0" cy="0"/>
        </a:xfrm>
      </p:grpSpPr>
      <p:sp>
        <p:nvSpPr>
          <p:cNvPr id="10016" name="Google Shape;10016;g143d23f59b0_1_2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7" name="Google Shape;10017;g143d23f59b0_1_2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8" name="Shape 10028"/>
        <p:cNvGrpSpPr/>
        <p:nvPr/>
      </p:nvGrpSpPr>
      <p:grpSpPr>
        <a:xfrm>
          <a:off x="0" y="0"/>
          <a:ext cx="0" cy="0"/>
          <a:chOff x="0" y="0"/>
          <a:chExt cx="0" cy="0"/>
        </a:xfrm>
      </p:grpSpPr>
      <p:sp>
        <p:nvSpPr>
          <p:cNvPr id="10029" name="Google Shape;10029;gfdf1b3117e_0_3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30" name="Google Shape;10030;gfdf1b3117e_0_3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8" name="Shape 10048"/>
        <p:cNvGrpSpPr/>
        <p:nvPr/>
      </p:nvGrpSpPr>
      <p:grpSpPr>
        <a:xfrm>
          <a:off x="0" y="0"/>
          <a:ext cx="0" cy="0"/>
          <a:chOff x="0" y="0"/>
          <a:chExt cx="0" cy="0"/>
        </a:xfrm>
      </p:grpSpPr>
      <p:sp>
        <p:nvSpPr>
          <p:cNvPr id="10049" name="Google Shape;10049;g143d23f59b0_1_2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0" name="Google Shape;10050;g143d23f59b0_1_2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61" name="Shape 10061"/>
        <p:cNvGrpSpPr/>
        <p:nvPr/>
      </p:nvGrpSpPr>
      <p:grpSpPr>
        <a:xfrm>
          <a:off x="0" y="0"/>
          <a:ext cx="0" cy="0"/>
          <a:chOff x="0" y="0"/>
          <a:chExt cx="0" cy="0"/>
        </a:xfrm>
      </p:grpSpPr>
      <p:sp>
        <p:nvSpPr>
          <p:cNvPr id="10062" name="Google Shape;10062;g1466be8df3d_3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3" name="Google Shape;10063;g1466be8df3d_3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6" name="Shape 10076"/>
        <p:cNvGrpSpPr/>
        <p:nvPr/>
      </p:nvGrpSpPr>
      <p:grpSpPr>
        <a:xfrm>
          <a:off x="0" y="0"/>
          <a:ext cx="0" cy="0"/>
          <a:chOff x="0" y="0"/>
          <a:chExt cx="0" cy="0"/>
        </a:xfrm>
      </p:grpSpPr>
      <p:sp>
        <p:nvSpPr>
          <p:cNvPr id="10077" name="Google Shape;10077;gfdf1b3117e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78" name="Google Shape;10078;gfdf1b3117e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0" name="Shape 10110"/>
        <p:cNvGrpSpPr/>
        <p:nvPr/>
      </p:nvGrpSpPr>
      <p:grpSpPr>
        <a:xfrm>
          <a:off x="0" y="0"/>
          <a:ext cx="0" cy="0"/>
          <a:chOff x="0" y="0"/>
          <a:chExt cx="0" cy="0"/>
        </a:xfrm>
      </p:grpSpPr>
      <p:sp>
        <p:nvSpPr>
          <p:cNvPr id="10111" name="Google Shape;10111;gfdf1b3117e_1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2" name="Google Shape;10112;gfdf1b3117e_1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0" name="Shape 9830"/>
        <p:cNvGrpSpPr/>
        <p:nvPr/>
      </p:nvGrpSpPr>
      <p:grpSpPr>
        <a:xfrm>
          <a:off x="0" y="0"/>
          <a:ext cx="0" cy="0"/>
          <a:chOff x="0" y="0"/>
          <a:chExt cx="0" cy="0"/>
        </a:xfrm>
      </p:grpSpPr>
      <p:sp>
        <p:nvSpPr>
          <p:cNvPr id="9831" name="Google Shape;9831;g1450b2fcb6e_0_2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2" name="Google Shape;9832;g1450b2fcb6e_0_2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95" name="Shape 10195"/>
        <p:cNvGrpSpPr/>
        <p:nvPr/>
      </p:nvGrpSpPr>
      <p:grpSpPr>
        <a:xfrm>
          <a:off x="0" y="0"/>
          <a:ext cx="0" cy="0"/>
          <a:chOff x="0" y="0"/>
          <a:chExt cx="0" cy="0"/>
        </a:xfrm>
      </p:grpSpPr>
      <p:sp>
        <p:nvSpPr>
          <p:cNvPr id="10196" name="Google Shape;10196;gfdf1b3117e_1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97" name="Google Shape;10197;gfdf1b3117e_1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3" name="Shape 10203"/>
        <p:cNvGrpSpPr/>
        <p:nvPr/>
      </p:nvGrpSpPr>
      <p:grpSpPr>
        <a:xfrm>
          <a:off x="0" y="0"/>
          <a:ext cx="0" cy="0"/>
          <a:chOff x="0" y="0"/>
          <a:chExt cx="0" cy="0"/>
        </a:xfrm>
      </p:grpSpPr>
      <p:sp>
        <p:nvSpPr>
          <p:cNvPr id="10204" name="Google Shape;10204;gfdf1b3117e_1_19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5" name="Google Shape;10205;gfdf1b3117e_1_19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0" name="Shape 10210"/>
        <p:cNvGrpSpPr/>
        <p:nvPr/>
      </p:nvGrpSpPr>
      <p:grpSpPr>
        <a:xfrm>
          <a:off x="0" y="0"/>
          <a:ext cx="0" cy="0"/>
          <a:chOff x="0" y="0"/>
          <a:chExt cx="0" cy="0"/>
        </a:xfrm>
      </p:grpSpPr>
      <p:sp>
        <p:nvSpPr>
          <p:cNvPr id="10211" name="Google Shape;10211;gfdf1b3117e_1_19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2" name="Google Shape;10212;gfdf1b3117e_1_19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7" name="Shape 10217"/>
        <p:cNvGrpSpPr/>
        <p:nvPr/>
      </p:nvGrpSpPr>
      <p:grpSpPr>
        <a:xfrm>
          <a:off x="0" y="0"/>
          <a:ext cx="0" cy="0"/>
          <a:chOff x="0" y="0"/>
          <a:chExt cx="0" cy="0"/>
        </a:xfrm>
      </p:grpSpPr>
      <p:sp>
        <p:nvSpPr>
          <p:cNvPr id="10218" name="Google Shape;10218;gfdf1b3117e_1_19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19" name="Google Shape;10219;gfdf1b3117e_1_19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4" name="Shape 10244"/>
        <p:cNvGrpSpPr/>
        <p:nvPr/>
      </p:nvGrpSpPr>
      <p:grpSpPr>
        <a:xfrm>
          <a:off x="0" y="0"/>
          <a:ext cx="0" cy="0"/>
          <a:chOff x="0" y="0"/>
          <a:chExt cx="0" cy="0"/>
        </a:xfrm>
      </p:grpSpPr>
      <p:sp>
        <p:nvSpPr>
          <p:cNvPr id="10245" name="Google Shape;10245;gfdf1b3117e_1_19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6" name="Google Shape;10246;gfdf1b3117e_1_19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0" name="Shape 10260"/>
        <p:cNvGrpSpPr/>
        <p:nvPr/>
      </p:nvGrpSpPr>
      <p:grpSpPr>
        <a:xfrm>
          <a:off x="0" y="0"/>
          <a:ext cx="0" cy="0"/>
          <a:chOff x="0" y="0"/>
          <a:chExt cx="0" cy="0"/>
        </a:xfrm>
      </p:grpSpPr>
      <p:sp>
        <p:nvSpPr>
          <p:cNvPr id="10261" name="Google Shape;10261;gfdf1b3117e_1_19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2" name="Google Shape;10262;gfdf1b3117e_1_19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9" name="Shape 10599"/>
        <p:cNvGrpSpPr/>
        <p:nvPr/>
      </p:nvGrpSpPr>
      <p:grpSpPr>
        <a:xfrm>
          <a:off x="0" y="0"/>
          <a:ext cx="0" cy="0"/>
          <a:chOff x="0" y="0"/>
          <a:chExt cx="0" cy="0"/>
        </a:xfrm>
      </p:grpSpPr>
      <p:sp>
        <p:nvSpPr>
          <p:cNvPr id="10600" name="Google Shape;10600;gfdf1b3117e_1_19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1" name="Google Shape;10601;gfdf1b3117e_1_19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0" name="Shape 12800"/>
        <p:cNvGrpSpPr/>
        <p:nvPr/>
      </p:nvGrpSpPr>
      <p:grpSpPr>
        <a:xfrm>
          <a:off x="0" y="0"/>
          <a:ext cx="0" cy="0"/>
          <a:chOff x="0" y="0"/>
          <a:chExt cx="0" cy="0"/>
        </a:xfrm>
      </p:grpSpPr>
      <p:sp>
        <p:nvSpPr>
          <p:cNvPr id="12801" name="Google Shape;12801;gfdf1b3117e_1_21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2" name="Google Shape;12802;gfdf1b3117e_1_21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9" name="Shape 13219"/>
        <p:cNvGrpSpPr/>
        <p:nvPr/>
      </p:nvGrpSpPr>
      <p:grpSpPr>
        <a:xfrm>
          <a:off x="0" y="0"/>
          <a:ext cx="0" cy="0"/>
          <a:chOff x="0" y="0"/>
          <a:chExt cx="0" cy="0"/>
        </a:xfrm>
      </p:grpSpPr>
      <p:sp>
        <p:nvSpPr>
          <p:cNvPr id="13220" name="Google Shape;13220;gfdf1b3117e_1_22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21" name="Google Shape;13221;gfdf1b3117e_1_22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9" name="Shape 13389"/>
        <p:cNvGrpSpPr/>
        <p:nvPr/>
      </p:nvGrpSpPr>
      <p:grpSpPr>
        <a:xfrm>
          <a:off x="0" y="0"/>
          <a:ext cx="0" cy="0"/>
          <a:chOff x="0" y="0"/>
          <a:chExt cx="0" cy="0"/>
        </a:xfrm>
      </p:grpSpPr>
      <p:sp>
        <p:nvSpPr>
          <p:cNvPr id="13390" name="Google Shape;13390;gfdf1b3117e_1_22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91" name="Google Shape;13391;gfdf1b3117e_1_22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2" name="Shape 9842"/>
        <p:cNvGrpSpPr/>
        <p:nvPr/>
      </p:nvGrpSpPr>
      <p:grpSpPr>
        <a:xfrm>
          <a:off x="0" y="0"/>
          <a:ext cx="0" cy="0"/>
          <a:chOff x="0" y="0"/>
          <a:chExt cx="0" cy="0"/>
        </a:xfrm>
      </p:grpSpPr>
      <p:sp>
        <p:nvSpPr>
          <p:cNvPr id="9843" name="Google Shape;9843;g1450b2fcb6e_0_39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4" name="Google Shape;9844;g1450b2fcb6e_0_39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4" name="Shape 13794"/>
        <p:cNvGrpSpPr/>
        <p:nvPr/>
      </p:nvGrpSpPr>
      <p:grpSpPr>
        <a:xfrm>
          <a:off x="0" y="0"/>
          <a:ext cx="0" cy="0"/>
          <a:chOff x="0" y="0"/>
          <a:chExt cx="0" cy="0"/>
        </a:xfrm>
      </p:grpSpPr>
      <p:sp>
        <p:nvSpPr>
          <p:cNvPr id="13795" name="Google Shape;13795;gfdf1b3117e_1_22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6" name="Google Shape;13796;gfdf1b3117e_1_22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4" name="Shape 14174"/>
        <p:cNvGrpSpPr/>
        <p:nvPr/>
      </p:nvGrpSpPr>
      <p:grpSpPr>
        <a:xfrm>
          <a:off x="0" y="0"/>
          <a:ext cx="0" cy="0"/>
          <a:chOff x="0" y="0"/>
          <a:chExt cx="0" cy="0"/>
        </a:xfrm>
      </p:grpSpPr>
      <p:sp>
        <p:nvSpPr>
          <p:cNvPr id="14175" name="Google Shape;14175;gfdf1b3117e_1_23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6" name="Google Shape;14176;gfdf1b3117e_1_23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51" name="Shape 14951"/>
        <p:cNvGrpSpPr/>
        <p:nvPr/>
      </p:nvGrpSpPr>
      <p:grpSpPr>
        <a:xfrm>
          <a:off x="0" y="0"/>
          <a:ext cx="0" cy="0"/>
          <a:chOff x="0" y="0"/>
          <a:chExt cx="0" cy="0"/>
        </a:xfrm>
      </p:grpSpPr>
      <p:sp>
        <p:nvSpPr>
          <p:cNvPr id="14952" name="Google Shape;14952;gfdf1b3117e_1_239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53" name="Google Shape;14953;gfdf1b3117e_1_23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8" name="Shape 16358"/>
        <p:cNvGrpSpPr/>
        <p:nvPr/>
      </p:nvGrpSpPr>
      <p:grpSpPr>
        <a:xfrm>
          <a:off x="0" y="0"/>
          <a:ext cx="0" cy="0"/>
          <a:chOff x="0" y="0"/>
          <a:chExt cx="0" cy="0"/>
        </a:xfrm>
      </p:grpSpPr>
      <p:sp>
        <p:nvSpPr>
          <p:cNvPr id="16359" name="Google Shape;16359;gfdf1b3117e_1_25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0" name="Google Shape;16360;gfdf1b3117e_1_25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52" name="Shape 18752"/>
        <p:cNvGrpSpPr/>
        <p:nvPr/>
      </p:nvGrpSpPr>
      <p:grpSpPr>
        <a:xfrm>
          <a:off x="0" y="0"/>
          <a:ext cx="0" cy="0"/>
          <a:chOff x="0" y="0"/>
          <a:chExt cx="0" cy="0"/>
        </a:xfrm>
      </p:grpSpPr>
      <p:sp>
        <p:nvSpPr>
          <p:cNvPr id="18753" name="Google Shape;18753;gfdf1b3117e_1_27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54" name="Google Shape;18754;gfdf1b3117e_1_27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50" name="Shape 20750"/>
        <p:cNvGrpSpPr/>
        <p:nvPr/>
      </p:nvGrpSpPr>
      <p:grpSpPr>
        <a:xfrm>
          <a:off x="0" y="0"/>
          <a:ext cx="0" cy="0"/>
          <a:chOff x="0" y="0"/>
          <a:chExt cx="0" cy="0"/>
        </a:xfrm>
      </p:grpSpPr>
      <p:sp>
        <p:nvSpPr>
          <p:cNvPr id="20751" name="Google Shape;20751;gfdf1b3117e_1_29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2" name="Google Shape;20752;gfdf1b3117e_1_29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86" name="Shape 22386"/>
        <p:cNvGrpSpPr/>
        <p:nvPr/>
      </p:nvGrpSpPr>
      <p:grpSpPr>
        <a:xfrm>
          <a:off x="0" y="0"/>
          <a:ext cx="0" cy="0"/>
          <a:chOff x="0" y="0"/>
          <a:chExt cx="0" cy="0"/>
        </a:xfrm>
      </p:grpSpPr>
      <p:sp>
        <p:nvSpPr>
          <p:cNvPr id="22387" name="Google Shape;22387;gfdf1b3117e_1_31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88" name="Google Shape;22388;gfdf1b3117e_1_31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28" name="Shape 23428"/>
        <p:cNvGrpSpPr/>
        <p:nvPr/>
      </p:nvGrpSpPr>
      <p:grpSpPr>
        <a:xfrm>
          <a:off x="0" y="0"/>
          <a:ext cx="0" cy="0"/>
          <a:chOff x="0" y="0"/>
          <a:chExt cx="0" cy="0"/>
        </a:xfrm>
      </p:grpSpPr>
      <p:sp>
        <p:nvSpPr>
          <p:cNvPr id="23429" name="Google Shape;23429;gfdf1b3117e_1_32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30" name="Google Shape;23430;gfdf1b3117e_1_32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71" name="Shape 24971"/>
        <p:cNvGrpSpPr/>
        <p:nvPr/>
      </p:nvGrpSpPr>
      <p:grpSpPr>
        <a:xfrm>
          <a:off x="0" y="0"/>
          <a:ext cx="0" cy="0"/>
          <a:chOff x="0" y="0"/>
          <a:chExt cx="0" cy="0"/>
        </a:xfrm>
      </p:grpSpPr>
      <p:sp>
        <p:nvSpPr>
          <p:cNvPr id="24972" name="Google Shape;24972;gfdf1b3117e_1_37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73" name="Google Shape;24973;gfdf1b3117e_1_37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8" name="Shape 9868"/>
        <p:cNvGrpSpPr/>
        <p:nvPr/>
      </p:nvGrpSpPr>
      <p:grpSpPr>
        <a:xfrm>
          <a:off x="0" y="0"/>
          <a:ext cx="0" cy="0"/>
          <a:chOff x="0" y="0"/>
          <a:chExt cx="0" cy="0"/>
        </a:xfrm>
      </p:grpSpPr>
      <p:sp>
        <p:nvSpPr>
          <p:cNvPr id="9869" name="Google Shape;9869;g1450b2fcb6e_0_4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0" name="Google Shape;9870;g1450b2fcb6e_0_4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8" name="Shape 9878"/>
        <p:cNvGrpSpPr/>
        <p:nvPr/>
      </p:nvGrpSpPr>
      <p:grpSpPr>
        <a:xfrm>
          <a:off x="0" y="0"/>
          <a:ext cx="0" cy="0"/>
          <a:chOff x="0" y="0"/>
          <a:chExt cx="0" cy="0"/>
        </a:xfrm>
      </p:grpSpPr>
      <p:sp>
        <p:nvSpPr>
          <p:cNvPr id="9879" name="Google Shape;9879;g1450b2fcb6e_0_4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0" name="Google Shape;9880;g1450b2fcb6e_0_4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3" name="Shape 9893"/>
        <p:cNvGrpSpPr/>
        <p:nvPr/>
      </p:nvGrpSpPr>
      <p:grpSpPr>
        <a:xfrm>
          <a:off x="0" y="0"/>
          <a:ext cx="0" cy="0"/>
          <a:chOff x="0" y="0"/>
          <a:chExt cx="0" cy="0"/>
        </a:xfrm>
      </p:grpSpPr>
      <p:sp>
        <p:nvSpPr>
          <p:cNvPr id="9894" name="Google Shape;9894;g143d23f59b0_1_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5" name="Google Shape;9895;g143d23f59b0_1_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6" name="Shape 9906"/>
        <p:cNvGrpSpPr/>
        <p:nvPr/>
      </p:nvGrpSpPr>
      <p:grpSpPr>
        <a:xfrm>
          <a:off x="0" y="0"/>
          <a:ext cx="0" cy="0"/>
          <a:chOff x="0" y="0"/>
          <a:chExt cx="0" cy="0"/>
        </a:xfrm>
      </p:grpSpPr>
      <p:sp>
        <p:nvSpPr>
          <p:cNvPr id="9907" name="Google Shape;9907;g1439b8e704c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8" name="Google Shape;9908;g1439b8e704c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2" name="Shape 9922"/>
        <p:cNvGrpSpPr/>
        <p:nvPr/>
      </p:nvGrpSpPr>
      <p:grpSpPr>
        <a:xfrm>
          <a:off x="0" y="0"/>
          <a:ext cx="0" cy="0"/>
          <a:chOff x="0" y="0"/>
          <a:chExt cx="0" cy="0"/>
        </a:xfrm>
      </p:grpSpPr>
      <p:sp>
        <p:nvSpPr>
          <p:cNvPr id="9923" name="Google Shape;9923;g143d23f59b0_1_1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4" name="Google Shape;9924;g143d23f59b0_1_1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1" name="Shape 9941"/>
        <p:cNvGrpSpPr/>
        <p:nvPr/>
      </p:nvGrpSpPr>
      <p:grpSpPr>
        <a:xfrm>
          <a:off x="0" y="0"/>
          <a:ext cx="0" cy="0"/>
          <a:chOff x="0" y="0"/>
          <a:chExt cx="0" cy="0"/>
        </a:xfrm>
      </p:grpSpPr>
      <p:sp>
        <p:nvSpPr>
          <p:cNvPr id="9942" name="Google Shape;9942;g1466be8df3d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43" name="Google Shape;9943;g1466be8df3d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8" name="Shape 8"/>
        <p:cNvGrpSpPr/>
        <p:nvPr/>
      </p:nvGrpSpPr>
      <p:grpSpPr>
        <a:xfrm>
          <a:off x="0" y="0"/>
          <a:ext cx="0" cy="0"/>
          <a:chOff x="0" y="0"/>
          <a:chExt cx="0" cy="0"/>
        </a:xfrm>
      </p:grpSpPr>
      <p:grpSp>
        <p:nvGrpSpPr>
          <p:cNvPr id="9" name="Google Shape;9;p2"/>
          <p:cNvGrpSpPr/>
          <p:nvPr/>
        </p:nvGrpSpPr>
        <p:grpSpPr>
          <a:xfrm>
            <a:off x="0" y="0"/>
            <a:ext cx="9144125" cy="5143391"/>
            <a:chOff x="0" y="0"/>
            <a:chExt cx="9144125" cy="5143391"/>
          </a:xfrm>
        </p:grpSpPr>
        <p:sp>
          <p:nvSpPr>
            <p:cNvPr id="10" name="Google Shape;10;p2"/>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2"/>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 name="Google Shape;371;p2"/>
          <p:cNvGrpSpPr/>
          <p:nvPr/>
        </p:nvGrpSpPr>
        <p:grpSpPr>
          <a:xfrm>
            <a:off x="553048" y="535000"/>
            <a:ext cx="8105852" cy="4302000"/>
            <a:chOff x="553048" y="535000"/>
            <a:chExt cx="8105852" cy="4302000"/>
          </a:xfrm>
        </p:grpSpPr>
        <p:sp>
          <p:nvSpPr>
            <p:cNvPr id="372" name="Google Shape;372;p2"/>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0" name="Google Shape;390;p2"/>
          <p:cNvSpPr txBox="1"/>
          <p:nvPr>
            <p:ph type="ctrTitle"/>
          </p:nvPr>
        </p:nvSpPr>
        <p:spPr>
          <a:xfrm>
            <a:off x="1562700" y="1526150"/>
            <a:ext cx="6018600" cy="14160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91" name="Google Shape;391;p2"/>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rot="-3990277">
            <a:off x="1794368" y="4095249"/>
            <a:ext cx="585838" cy="623458"/>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6258538" y="116583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7779875" y="814163"/>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5766725" y="3739000"/>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1494125" y="941313"/>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7906938" y="415091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2820000" y="4014063"/>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3680113" y="12115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txBox="1"/>
          <p:nvPr>
            <p:ph idx="1" type="body"/>
          </p:nvPr>
        </p:nvSpPr>
        <p:spPr>
          <a:xfrm>
            <a:off x="1959450" y="2942150"/>
            <a:ext cx="5225100" cy="610500"/>
          </a:xfrm>
          <a:prstGeom prst="rect">
            <a:avLst/>
          </a:prstGeom>
          <a:ln>
            <a:noFill/>
          </a:ln>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1pPr>
            <a:lvl2pPr indent="-317500" lvl="1" marL="914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2pPr>
            <a:lvl3pPr indent="-317500" lvl="2" marL="1371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3pPr>
            <a:lvl4pPr indent="-317500" lvl="3" marL="1828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4pPr>
            <a:lvl5pPr indent="-317500" lvl="4" marL="22860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5pPr>
            <a:lvl6pPr indent="-317500" lvl="5" marL="27432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6pPr>
            <a:lvl7pPr indent="-317500" lvl="6" marL="3200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7pPr>
            <a:lvl8pPr indent="-317500" lvl="7" marL="3657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8pPr>
            <a:lvl9pPr indent="-317500" lvl="8" marL="4114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3517" name="Shape 3517"/>
        <p:cNvGrpSpPr/>
        <p:nvPr/>
      </p:nvGrpSpPr>
      <p:grpSpPr>
        <a:xfrm>
          <a:off x="0" y="0"/>
          <a:ext cx="0" cy="0"/>
          <a:chOff x="0" y="0"/>
          <a:chExt cx="0" cy="0"/>
        </a:xfrm>
      </p:grpSpPr>
      <p:grpSp>
        <p:nvGrpSpPr>
          <p:cNvPr id="3518" name="Google Shape;3518;p11"/>
          <p:cNvGrpSpPr/>
          <p:nvPr/>
        </p:nvGrpSpPr>
        <p:grpSpPr>
          <a:xfrm>
            <a:off x="0" y="0"/>
            <a:ext cx="9144125" cy="5143391"/>
            <a:chOff x="0" y="0"/>
            <a:chExt cx="9144125" cy="5143391"/>
          </a:xfrm>
        </p:grpSpPr>
        <p:sp>
          <p:nvSpPr>
            <p:cNvPr id="3519" name="Google Shape;3519;p11"/>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1"/>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1"/>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1"/>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1"/>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1"/>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1"/>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1"/>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1"/>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1"/>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1"/>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1"/>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1"/>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1"/>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1"/>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1"/>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1"/>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1"/>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1"/>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1"/>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1"/>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1"/>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1"/>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1"/>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1"/>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1"/>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1"/>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1"/>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1"/>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1"/>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1"/>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1"/>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1"/>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1"/>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1"/>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1"/>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1"/>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1"/>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1"/>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1"/>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1"/>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1"/>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1"/>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1"/>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1"/>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1"/>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1"/>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1"/>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1"/>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1"/>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1"/>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1"/>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1"/>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1"/>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1"/>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1"/>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1"/>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1"/>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1"/>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1"/>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1"/>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1"/>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1"/>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1"/>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1"/>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1"/>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1"/>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1"/>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1"/>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1"/>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1"/>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1"/>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1"/>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1"/>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1"/>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1"/>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1"/>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1"/>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1"/>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1"/>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1"/>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1"/>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1"/>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1"/>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1"/>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1"/>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1"/>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1"/>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1"/>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1"/>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1"/>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1"/>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1"/>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1"/>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1"/>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1"/>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1"/>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1"/>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1"/>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1"/>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1"/>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1"/>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1"/>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1"/>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1"/>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1"/>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1"/>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1"/>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1"/>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1"/>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1"/>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1"/>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1"/>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1"/>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1"/>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1"/>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1"/>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1"/>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1"/>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1"/>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1"/>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1"/>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1"/>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1"/>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1"/>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1"/>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1"/>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1"/>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1"/>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1"/>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1"/>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1"/>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1"/>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1"/>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1"/>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1"/>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1"/>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1"/>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1"/>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1"/>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1"/>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1"/>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1"/>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1"/>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1"/>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1"/>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1"/>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1"/>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1"/>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1"/>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1"/>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1"/>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1"/>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1"/>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1"/>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1"/>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1"/>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1"/>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1"/>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1"/>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1"/>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1"/>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1"/>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1"/>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1"/>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1"/>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1"/>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1"/>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1"/>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1"/>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1"/>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1"/>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1"/>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1"/>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1"/>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1"/>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1"/>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1"/>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1"/>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1"/>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1"/>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1"/>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1"/>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1"/>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1"/>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1"/>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1"/>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1"/>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1"/>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1"/>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1"/>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1"/>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1"/>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1"/>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1"/>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1"/>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1"/>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1"/>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1"/>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1"/>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1"/>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1"/>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1"/>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1"/>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1"/>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1"/>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1"/>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1"/>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1"/>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1"/>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1"/>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1"/>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1"/>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1"/>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1"/>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1"/>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1"/>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1"/>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1"/>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1"/>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1"/>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1"/>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1"/>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1"/>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1"/>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1"/>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1"/>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1"/>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1"/>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1"/>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1"/>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1"/>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1"/>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1"/>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1"/>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1"/>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1"/>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1"/>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1"/>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1"/>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1"/>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1"/>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1"/>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1"/>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1"/>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1"/>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1"/>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1"/>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1"/>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1"/>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1"/>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1"/>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1"/>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1"/>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1"/>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1"/>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1"/>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1"/>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1"/>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1"/>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1"/>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1"/>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1"/>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1"/>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1"/>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1"/>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1"/>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1"/>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1"/>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1"/>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1"/>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1"/>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1"/>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1"/>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1"/>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1"/>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1"/>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1"/>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1"/>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1"/>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1"/>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1"/>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1"/>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1"/>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1"/>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1"/>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1"/>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1"/>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1"/>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1"/>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1"/>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1"/>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1"/>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1"/>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1"/>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1"/>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1"/>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1"/>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1"/>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1"/>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1"/>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1"/>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1"/>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1"/>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1"/>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1"/>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1"/>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1"/>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1"/>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1"/>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1"/>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1"/>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1"/>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1"/>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1"/>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1"/>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1"/>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1"/>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1"/>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1"/>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1"/>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1"/>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1"/>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1"/>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1"/>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1"/>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1"/>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1"/>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1"/>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1"/>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1"/>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1"/>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1"/>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1"/>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1"/>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1"/>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1"/>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1"/>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1"/>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1"/>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1"/>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1"/>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1"/>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1"/>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1"/>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1"/>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1"/>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1"/>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1"/>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1"/>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1"/>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1"/>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1"/>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1"/>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1"/>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1"/>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1"/>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1"/>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1"/>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1"/>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9" name="Google Shape;3879;p11"/>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0" name="Google Shape;3880;p11"/>
          <p:cNvGrpSpPr/>
          <p:nvPr/>
        </p:nvGrpSpPr>
        <p:grpSpPr>
          <a:xfrm>
            <a:off x="553048" y="535000"/>
            <a:ext cx="8105852" cy="4302000"/>
            <a:chOff x="553048" y="535000"/>
            <a:chExt cx="8105852" cy="4302000"/>
          </a:xfrm>
        </p:grpSpPr>
        <p:sp>
          <p:nvSpPr>
            <p:cNvPr id="3881" name="Google Shape;3881;p11"/>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1"/>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1"/>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1"/>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1"/>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1"/>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1"/>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1"/>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1"/>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1"/>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1"/>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1"/>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1"/>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1"/>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1"/>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1"/>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1"/>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1"/>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9" name="Google Shape;3899;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900" name="Google Shape;3900;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901" name="Shape 39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bg>
      <p:bgPr>
        <a:solidFill>
          <a:schemeClr val="lt1"/>
        </a:solidFill>
      </p:bgPr>
    </p:bg>
    <p:spTree>
      <p:nvGrpSpPr>
        <p:cNvPr id="3902" name="Shape 3902"/>
        <p:cNvGrpSpPr/>
        <p:nvPr/>
      </p:nvGrpSpPr>
      <p:grpSpPr>
        <a:xfrm>
          <a:off x="0" y="0"/>
          <a:ext cx="0" cy="0"/>
          <a:chOff x="0" y="0"/>
          <a:chExt cx="0" cy="0"/>
        </a:xfrm>
      </p:grpSpPr>
      <p:grpSp>
        <p:nvGrpSpPr>
          <p:cNvPr id="3903" name="Google Shape;3903;p13"/>
          <p:cNvGrpSpPr/>
          <p:nvPr/>
        </p:nvGrpSpPr>
        <p:grpSpPr>
          <a:xfrm>
            <a:off x="0" y="0"/>
            <a:ext cx="9144125" cy="5143391"/>
            <a:chOff x="0" y="0"/>
            <a:chExt cx="9144125" cy="5143391"/>
          </a:xfrm>
        </p:grpSpPr>
        <p:sp>
          <p:nvSpPr>
            <p:cNvPr id="3904" name="Google Shape;3904;p13"/>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3"/>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3"/>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3"/>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3"/>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3"/>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3"/>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3"/>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3"/>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3"/>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3"/>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3"/>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3"/>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3"/>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3"/>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3"/>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3"/>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3"/>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3"/>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3"/>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3"/>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3"/>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3"/>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3"/>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3"/>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3"/>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3"/>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3"/>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3"/>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3"/>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3"/>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3"/>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3"/>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3"/>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3"/>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3"/>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3"/>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3"/>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3"/>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3"/>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3"/>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3"/>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3"/>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3"/>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3"/>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3"/>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3"/>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3"/>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3"/>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3"/>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3"/>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3"/>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3"/>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3"/>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3"/>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3"/>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3"/>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3"/>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3"/>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3"/>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3"/>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3"/>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3"/>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3"/>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3"/>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3"/>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3"/>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3"/>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3"/>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3"/>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3"/>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3"/>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3"/>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3"/>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3"/>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3"/>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3"/>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3"/>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3"/>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3"/>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3"/>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3"/>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3"/>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3"/>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3"/>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13"/>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13"/>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13"/>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13"/>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3"/>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13"/>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13"/>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13"/>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13"/>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3"/>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3"/>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3"/>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3"/>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3"/>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3"/>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3"/>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3"/>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3"/>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3"/>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3"/>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3"/>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3"/>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3"/>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3"/>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3"/>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3"/>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3"/>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3"/>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3"/>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3"/>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3"/>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3"/>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3"/>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3"/>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3"/>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3"/>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3"/>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3"/>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3"/>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3"/>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3"/>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3"/>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3"/>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3"/>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3"/>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3"/>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3"/>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3"/>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3"/>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3"/>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3"/>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3"/>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3"/>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3"/>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3"/>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3"/>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3"/>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3"/>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3"/>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3"/>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3"/>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3"/>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3"/>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3"/>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3"/>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3"/>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3"/>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3"/>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3"/>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3"/>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3"/>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3"/>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3"/>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3"/>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3"/>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3"/>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3"/>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3"/>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3"/>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3"/>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3"/>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3"/>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3"/>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3"/>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3"/>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3"/>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3"/>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3"/>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3"/>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3"/>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3"/>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3"/>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3"/>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3"/>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3"/>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3"/>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3"/>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3"/>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3"/>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3"/>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3"/>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3"/>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3"/>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3"/>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3"/>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3"/>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3"/>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3"/>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3"/>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3"/>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3"/>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3"/>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3"/>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3"/>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3"/>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3"/>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3"/>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3"/>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3"/>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3"/>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3"/>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3"/>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3"/>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3"/>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3"/>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3"/>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3"/>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3"/>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3"/>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3"/>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3"/>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3"/>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3"/>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3"/>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3"/>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3"/>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3"/>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3"/>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3"/>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3"/>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3"/>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3"/>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3"/>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3"/>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3"/>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3"/>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3"/>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3"/>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3"/>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3"/>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3"/>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3"/>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3"/>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3"/>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3"/>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3"/>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3"/>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3"/>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3"/>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3"/>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3"/>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3"/>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3"/>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3"/>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3"/>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3"/>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3"/>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3"/>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3"/>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3"/>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3"/>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3"/>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3"/>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3"/>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3"/>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3"/>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3"/>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3"/>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3"/>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3"/>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3"/>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3"/>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3"/>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3"/>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3"/>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3"/>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3"/>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3"/>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3"/>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3"/>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3"/>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3"/>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3"/>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3"/>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3"/>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3"/>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3"/>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3"/>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3"/>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3"/>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3"/>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3"/>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3"/>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3"/>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3"/>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3"/>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3"/>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3"/>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3"/>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3"/>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3"/>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3"/>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3"/>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3"/>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3"/>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3"/>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3"/>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3"/>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3"/>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3"/>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3"/>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3"/>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3"/>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3"/>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3"/>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3"/>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3"/>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3"/>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3"/>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3"/>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3"/>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3"/>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3"/>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3"/>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3"/>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3"/>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3"/>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3"/>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3"/>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3"/>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3"/>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3"/>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3"/>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3"/>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3"/>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3"/>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3"/>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3"/>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3"/>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3"/>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3"/>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3"/>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3"/>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3"/>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3"/>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3"/>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3"/>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3"/>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3"/>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3"/>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3"/>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3"/>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3"/>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3"/>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3"/>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3"/>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3"/>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3"/>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3"/>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3"/>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3"/>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3"/>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3"/>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3"/>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3"/>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64" name="Google Shape;4264;p13"/>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5" name="Google Shape;4265;p13"/>
          <p:cNvGrpSpPr/>
          <p:nvPr/>
        </p:nvGrpSpPr>
        <p:grpSpPr>
          <a:xfrm>
            <a:off x="553048" y="535000"/>
            <a:ext cx="8105852" cy="4302000"/>
            <a:chOff x="553048" y="535000"/>
            <a:chExt cx="8105852" cy="4302000"/>
          </a:xfrm>
        </p:grpSpPr>
        <p:sp>
          <p:nvSpPr>
            <p:cNvPr id="4266" name="Google Shape;4266;p13"/>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3"/>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3"/>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3"/>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3"/>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3"/>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3"/>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3"/>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3"/>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3"/>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3"/>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3"/>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3"/>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3"/>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3"/>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3"/>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3"/>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3"/>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4" name="Google Shape;4284;p13"/>
          <p:cNvSpPr txBox="1"/>
          <p:nvPr>
            <p:ph type="title"/>
          </p:nvPr>
        </p:nvSpPr>
        <p:spPr>
          <a:xfrm>
            <a:off x="3116850" y="2170925"/>
            <a:ext cx="4541400" cy="772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285" name="Google Shape;4285;p13"/>
          <p:cNvSpPr txBox="1"/>
          <p:nvPr>
            <p:ph hasCustomPrompt="1" idx="2" type="title"/>
          </p:nvPr>
        </p:nvSpPr>
        <p:spPr>
          <a:xfrm>
            <a:off x="1810950" y="21508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86" name="Google Shape;4286;p13"/>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3"/>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3"/>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3"/>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3"/>
          <p:cNvSpPr/>
          <p:nvPr/>
        </p:nvSpPr>
        <p:spPr>
          <a:xfrm>
            <a:off x="7117438" y="3821663"/>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1" name="Google Shape;4291;p13"/>
          <p:cNvGrpSpPr/>
          <p:nvPr/>
        </p:nvGrpSpPr>
        <p:grpSpPr>
          <a:xfrm>
            <a:off x="2061088" y="4050081"/>
            <a:ext cx="1055760" cy="753780"/>
            <a:chOff x="3308425" y="649500"/>
            <a:chExt cx="947975" cy="676825"/>
          </a:xfrm>
        </p:grpSpPr>
        <p:sp>
          <p:nvSpPr>
            <p:cNvPr id="4292" name="Google Shape;4292;p13"/>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3"/>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3"/>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5" name="Google Shape;4295;p13"/>
          <p:cNvSpPr/>
          <p:nvPr/>
        </p:nvSpPr>
        <p:spPr>
          <a:xfrm>
            <a:off x="1810938" y="37115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3"/>
          <p:cNvSpPr/>
          <p:nvPr/>
        </p:nvSpPr>
        <p:spPr>
          <a:xfrm>
            <a:off x="7894325" y="964188"/>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3"/>
          <p:cNvSpPr/>
          <p:nvPr/>
        </p:nvSpPr>
        <p:spPr>
          <a:xfrm>
            <a:off x="1631175" y="1028788"/>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3"/>
          <p:cNvSpPr/>
          <p:nvPr/>
        </p:nvSpPr>
        <p:spPr>
          <a:xfrm>
            <a:off x="2652263" y="13879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3"/>
          <p:cNvSpPr/>
          <p:nvPr/>
        </p:nvSpPr>
        <p:spPr>
          <a:xfrm>
            <a:off x="3697400" y="3959138"/>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3"/>
          <p:cNvSpPr/>
          <p:nvPr/>
        </p:nvSpPr>
        <p:spPr>
          <a:xfrm>
            <a:off x="6501613" y="369093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_1">
    <p:bg>
      <p:bgPr>
        <a:solidFill>
          <a:schemeClr val="lt1"/>
        </a:solidFill>
      </p:bgPr>
    </p:bg>
    <p:spTree>
      <p:nvGrpSpPr>
        <p:cNvPr id="4301" name="Shape 4301"/>
        <p:cNvGrpSpPr/>
        <p:nvPr/>
      </p:nvGrpSpPr>
      <p:grpSpPr>
        <a:xfrm>
          <a:off x="0" y="0"/>
          <a:ext cx="0" cy="0"/>
          <a:chOff x="0" y="0"/>
          <a:chExt cx="0" cy="0"/>
        </a:xfrm>
      </p:grpSpPr>
      <p:grpSp>
        <p:nvGrpSpPr>
          <p:cNvPr id="4302" name="Google Shape;4302;p14"/>
          <p:cNvGrpSpPr/>
          <p:nvPr/>
        </p:nvGrpSpPr>
        <p:grpSpPr>
          <a:xfrm>
            <a:off x="0" y="0"/>
            <a:ext cx="9144125" cy="5143391"/>
            <a:chOff x="0" y="0"/>
            <a:chExt cx="9144125" cy="5143391"/>
          </a:xfrm>
        </p:grpSpPr>
        <p:sp>
          <p:nvSpPr>
            <p:cNvPr id="4303" name="Google Shape;4303;p14"/>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4"/>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4"/>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4"/>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4"/>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4"/>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4"/>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4"/>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4"/>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4"/>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4"/>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4"/>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4"/>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4"/>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4"/>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4"/>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4"/>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4"/>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4"/>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4"/>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4"/>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4"/>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4"/>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4"/>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4"/>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4"/>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4"/>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4"/>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4"/>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4"/>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4"/>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4"/>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4"/>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4"/>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4"/>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4"/>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4"/>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4"/>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4"/>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4"/>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4"/>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4"/>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4"/>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4"/>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4"/>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4"/>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4"/>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4"/>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4"/>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4"/>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4"/>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4"/>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4"/>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4"/>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4"/>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4"/>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4"/>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4"/>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4"/>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4"/>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4"/>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4"/>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4"/>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4"/>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4"/>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4"/>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4"/>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4"/>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4"/>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4"/>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4"/>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4"/>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4"/>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4"/>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4"/>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4"/>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4"/>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4"/>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4"/>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4"/>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4"/>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4"/>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4"/>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4"/>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4"/>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4"/>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4"/>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4"/>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4"/>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4"/>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4"/>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4"/>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4"/>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4"/>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4"/>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4"/>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4"/>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4"/>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4"/>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4"/>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4"/>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4"/>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4"/>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4"/>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4"/>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4"/>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4"/>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4"/>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4"/>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4"/>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4"/>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4"/>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4"/>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4"/>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4"/>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4"/>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4"/>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4"/>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4"/>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4"/>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4"/>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4"/>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4"/>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4"/>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4"/>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4"/>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4"/>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4"/>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4"/>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4"/>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4"/>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4"/>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4"/>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4"/>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4"/>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4"/>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4"/>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4"/>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4"/>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4"/>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4"/>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4"/>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4"/>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4"/>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4"/>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4"/>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4"/>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4"/>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4"/>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4"/>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4"/>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4"/>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4"/>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4"/>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4"/>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4"/>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4"/>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4"/>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4"/>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4"/>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4"/>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4"/>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4"/>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4"/>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4"/>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4"/>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4"/>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4"/>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4"/>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4"/>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4"/>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4"/>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4"/>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4"/>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14"/>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14"/>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14"/>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14"/>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14"/>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4"/>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4"/>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4"/>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4"/>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4"/>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4"/>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4"/>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4"/>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4"/>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4"/>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4"/>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4"/>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4"/>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4"/>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4"/>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4"/>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4"/>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4"/>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4"/>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4"/>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4"/>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4"/>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4"/>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4"/>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4"/>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4"/>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4"/>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4"/>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4"/>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4"/>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4"/>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4"/>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4"/>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4"/>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4"/>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4"/>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4"/>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4"/>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4"/>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4"/>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4"/>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4"/>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4"/>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4"/>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4"/>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4"/>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4"/>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4"/>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4"/>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4"/>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4"/>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4"/>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4"/>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4"/>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4"/>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4"/>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4"/>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4"/>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4"/>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4"/>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4"/>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4"/>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4"/>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4"/>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4"/>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4"/>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4"/>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4"/>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4"/>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4"/>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4"/>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4"/>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4"/>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4"/>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4"/>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4"/>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4"/>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4"/>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4"/>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4"/>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4"/>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4"/>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4"/>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4"/>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4"/>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4"/>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4"/>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4"/>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4"/>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4"/>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4"/>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4"/>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4"/>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4"/>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4"/>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4"/>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4"/>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4"/>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4"/>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4"/>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4"/>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4"/>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4"/>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4"/>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4"/>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4"/>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4"/>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4"/>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4"/>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4"/>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4"/>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4"/>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4"/>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4"/>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4"/>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4"/>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4"/>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4"/>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4"/>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4"/>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4"/>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4"/>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4"/>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4"/>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4"/>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4"/>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4"/>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4"/>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4"/>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4"/>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4"/>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4"/>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4"/>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4"/>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4"/>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4"/>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4"/>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4"/>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4"/>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4"/>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4"/>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4"/>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4"/>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4"/>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4"/>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4"/>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4"/>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4"/>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4"/>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4"/>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4"/>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4"/>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4"/>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4"/>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4"/>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4"/>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4"/>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4"/>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4"/>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4"/>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4"/>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4"/>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4"/>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4"/>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4"/>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4"/>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4"/>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4"/>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4"/>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4"/>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4"/>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4"/>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4"/>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4"/>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4"/>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4"/>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4"/>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4"/>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4"/>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4"/>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4"/>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63" name="Google Shape;4663;p14"/>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4" name="Google Shape;4664;p14"/>
          <p:cNvGrpSpPr/>
          <p:nvPr/>
        </p:nvGrpSpPr>
        <p:grpSpPr>
          <a:xfrm>
            <a:off x="553048" y="535000"/>
            <a:ext cx="8105852" cy="4302000"/>
            <a:chOff x="553048" y="535000"/>
            <a:chExt cx="8105852" cy="4302000"/>
          </a:xfrm>
        </p:grpSpPr>
        <p:sp>
          <p:nvSpPr>
            <p:cNvPr id="4665" name="Google Shape;4665;p14"/>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4"/>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4"/>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4"/>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4"/>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4"/>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4"/>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4"/>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4"/>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4"/>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4"/>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4"/>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4"/>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4"/>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4"/>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4"/>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4"/>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4"/>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3" name="Google Shape;4683;p14"/>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4"/>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4"/>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4"/>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4"/>
          <p:cNvSpPr/>
          <p:nvPr/>
        </p:nvSpPr>
        <p:spPr>
          <a:xfrm rot="-4076016">
            <a:off x="1754650" y="4153749"/>
            <a:ext cx="585765" cy="623409"/>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4"/>
          <p:cNvSpPr/>
          <p:nvPr/>
        </p:nvSpPr>
        <p:spPr>
          <a:xfrm>
            <a:off x="1553150" y="36713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4"/>
          <p:cNvSpPr/>
          <p:nvPr/>
        </p:nvSpPr>
        <p:spPr>
          <a:xfrm>
            <a:off x="2754375" y="40885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4"/>
          <p:cNvSpPr/>
          <p:nvPr/>
        </p:nvSpPr>
        <p:spPr>
          <a:xfrm>
            <a:off x="5982663" y="9443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1" name="Google Shape;4691;p14"/>
          <p:cNvGrpSpPr/>
          <p:nvPr/>
        </p:nvGrpSpPr>
        <p:grpSpPr>
          <a:xfrm>
            <a:off x="6340450" y="4088531"/>
            <a:ext cx="1055760" cy="753780"/>
            <a:chOff x="3308425" y="649500"/>
            <a:chExt cx="947975" cy="676825"/>
          </a:xfrm>
        </p:grpSpPr>
        <p:sp>
          <p:nvSpPr>
            <p:cNvPr id="4692" name="Google Shape;4692;p14"/>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4"/>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4"/>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5" name="Google Shape;4695;p14"/>
          <p:cNvSpPr/>
          <p:nvPr/>
        </p:nvSpPr>
        <p:spPr>
          <a:xfrm>
            <a:off x="7894025" y="41160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6" name="Google Shape;4696;p14"/>
          <p:cNvGrpSpPr/>
          <p:nvPr/>
        </p:nvGrpSpPr>
        <p:grpSpPr>
          <a:xfrm flipH="1" rot="-6299880">
            <a:off x="1406840" y="476245"/>
            <a:ext cx="708049" cy="444266"/>
            <a:chOff x="1445125" y="3867675"/>
            <a:chExt cx="803300" cy="502950"/>
          </a:xfrm>
        </p:grpSpPr>
        <p:sp>
          <p:nvSpPr>
            <p:cNvPr id="4697" name="Google Shape;4697;p14"/>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4"/>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4"/>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0" name="Google Shape;4700;p14"/>
          <p:cNvSpPr/>
          <p:nvPr/>
        </p:nvSpPr>
        <p:spPr>
          <a:xfrm>
            <a:off x="2859550" y="83127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4"/>
          <p:cNvSpPr/>
          <p:nvPr/>
        </p:nvSpPr>
        <p:spPr>
          <a:xfrm>
            <a:off x="1601025" y="13724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4"/>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703" name="Google Shape;4703;p14"/>
          <p:cNvSpPr txBox="1"/>
          <p:nvPr>
            <p:ph hasCustomPrompt="1" idx="2" type="title"/>
          </p:nvPr>
        </p:nvSpPr>
        <p:spPr>
          <a:xfrm>
            <a:off x="1810950" y="21508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_1_1">
    <p:bg>
      <p:bgPr>
        <a:solidFill>
          <a:schemeClr val="lt1"/>
        </a:solidFill>
      </p:bgPr>
    </p:bg>
    <p:spTree>
      <p:nvGrpSpPr>
        <p:cNvPr id="4704" name="Shape 4704"/>
        <p:cNvGrpSpPr/>
        <p:nvPr/>
      </p:nvGrpSpPr>
      <p:grpSpPr>
        <a:xfrm>
          <a:off x="0" y="0"/>
          <a:ext cx="0" cy="0"/>
          <a:chOff x="0" y="0"/>
          <a:chExt cx="0" cy="0"/>
        </a:xfrm>
      </p:grpSpPr>
      <p:grpSp>
        <p:nvGrpSpPr>
          <p:cNvPr id="4705" name="Google Shape;4705;p15"/>
          <p:cNvGrpSpPr/>
          <p:nvPr/>
        </p:nvGrpSpPr>
        <p:grpSpPr>
          <a:xfrm>
            <a:off x="0" y="0"/>
            <a:ext cx="9144125" cy="5143391"/>
            <a:chOff x="0" y="0"/>
            <a:chExt cx="9144125" cy="5143391"/>
          </a:xfrm>
        </p:grpSpPr>
        <p:sp>
          <p:nvSpPr>
            <p:cNvPr id="4706" name="Google Shape;4706;p15"/>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5"/>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5"/>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5"/>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5"/>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5"/>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5"/>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5"/>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5"/>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5"/>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5"/>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5"/>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5"/>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5"/>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5"/>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5"/>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5"/>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5"/>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5"/>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5"/>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5"/>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5"/>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5"/>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5"/>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5"/>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5"/>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5"/>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5"/>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5"/>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5"/>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5"/>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5"/>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5"/>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5"/>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5"/>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5"/>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5"/>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5"/>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5"/>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5"/>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5"/>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5"/>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5"/>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5"/>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5"/>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5"/>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5"/>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5"/>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5"/>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5"/>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5"/>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5"/>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5"/>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5"/>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5"/>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5"/>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5"/>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5"/>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5"/>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5"/>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5"/>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5"/>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5"/>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5"/>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5"/>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5"/>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5"/>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5"/>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5"/>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5"/>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5"/>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5"/>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5"/>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5"/>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5"/>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5"/>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5"/>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5"/>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5"/>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5"/>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5"/>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5"/>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5"/>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5"/>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5"/>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5"/>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5"/>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5"/>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5"/>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5"/>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5"/>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5"/>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5"/>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5"/>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5"/>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5"/>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5"/>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5"/>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5"/>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5"/>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5"/>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5"/>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5"/>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5"/>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5"/>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5"/>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5"/>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5"/>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5"/>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5"/>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5"/>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5"/>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5"/>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5"/>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5"/>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5"/>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5"/>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5"/>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5"/>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5"/>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5"/>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5"/>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5"/>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5"/>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5"/>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5"/>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5"/>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5"/>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5"/>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5"/>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5"/>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5"/>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5"/>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5"/>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5"/>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5"/>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5"/>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5"/>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5"/>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5"/>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5"/>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5"/>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5"/>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5"/>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5"/>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5"/>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5"/>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5"/>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5"/>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5"/>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5"/>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5"/>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5"/>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5"/>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5"/>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5"/>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5"/>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5"/>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5"/>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5"/>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5"/>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5"/>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5"/>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5"/>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5"/>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5"/>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5"/>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5"/>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5"/>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5"/>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5"/>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5"/>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5"/>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5"/>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5"/>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5"/>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5"/>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5"/>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5"/>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5"/>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5"/>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5"/>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5"/>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5"/>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5"/>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5"/>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5"/>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5"/>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5"/>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5"/>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5"/>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5"/>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5"/>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5"/>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5"/>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5"/>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5"/>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5"/>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5"/>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5"/>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5"/>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5"/>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5"/>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5"/>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5"/>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5"/>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5"/>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5"/>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5"/>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5"/>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5"/>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5"/>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5"/>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5"/>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5"/>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5"/>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5"/>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5"/>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5"/>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5"/>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5"/>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5"/>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5"/>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5"/>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5"/>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5"/>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5"/>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5"/>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5"/>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5"/>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5"/>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5"/>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5"/>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5"/>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5"/>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5"/>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5"/>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5"/>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5"/>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5"/>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5"/>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5"/>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5"/>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5"/>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5"/>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5"/>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5"/>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5"/>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5"/>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5"/>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5"/>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5"/>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5"/>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5"/>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5"/>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15"/>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15"/>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15"/>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5"/>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5"/>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5"/>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5"/>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15"/>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15"/>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15"/>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15"/>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5"/>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5"/>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5"/>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5"/>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5"/>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5"/>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5"/>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5"/>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5"/>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5"/>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5"/>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5"/>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5"/>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5"/>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5"/>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5"/>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5"/>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5"/>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5"/>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5"/>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5"/>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5"/>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5"/>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5"/>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5"/>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5"/>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5"/>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5"/>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5"/>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5"/>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5"/>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5"/>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5"/>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5"/>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5"/>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5"/>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5"/>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5"/>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5"/>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5"/>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5"/>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5"/>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5"/>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5"/>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5"/>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5"/>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5"/>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5"/>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5"/>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5"/>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5"/>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5"/>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5"/>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5"/>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5"/>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5"/>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5"/>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5"/>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5"/>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5"/>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5"/>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5"/>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5"/>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5"/>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5"/>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5"/>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5"/>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5"/>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5"/>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5"/>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5"/>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5"/>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5"/>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5"/>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5"/>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5"/>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5"/>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5"/>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5"/>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5"/>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5"/>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5"/>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5"/>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5"/>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5"/>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5"/>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5"/>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5"/>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5"/>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5"/>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5"/>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5"/>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5"/>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5"/>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6" name="Google Shape;5066;p15"/>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7" name="Google Shape;5067;p15"/>
          <p:cNvGrpSpPr/>
          <p:nvPr/>
        </p:nvGrpSpPr>
        <p:grpSpPr>
          <a:xfrm>
            <a:off x="553048" y="535000"/>
            <a:ext cx="8105852" cy="4302000"/>
            <a:chOff x="553048" y="535000"/>
            <a:chExt cx="8105852" cy="4302000"/>
          </a:xfrm>
        </p:grpSpPr>
        <p:sp>
          <p:nvSpPr>
            <p:cNvPr id="5068" name="Google Shape;5068;p15"/>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5"/>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5"/>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5"/>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5"/>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5"/>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5"/>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5"/>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5"/>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5"/>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5"/>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5"/>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5"/>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5"/>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5"/>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5"/>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5"/>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5"/>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6" name="Google Shape;5086;p15"/>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5"/>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5"/>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5"/>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5"/>
          <p:cNvSpPr txBox="1"/>
          <p:nvPr>
            <p:ph type="title"/>
          </p:nvPr>
        </p:nvSpPr>
        <p:spPr>
          <a:xfrm>
            <a:off x="1474650" y="2280900"/>
            <a:ext cx="6194700" cy="1353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91" name="Google Shape;5091;p15"/>
          <p:cNvSpPr txBox="1"/>
          <p:nvPr>
            <p:ph hasCustomPrompt="1" idx="2" type="title"/>
          </p:nvPr>
        </p:nvSpPr>
        <p:spPr>
          <a:xfrm>
            <a:off x="3995250" y="12832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092" name="Google Shape;5092;p15"/>
          <p:cNvSpPr txBox="1"/>
          <p:nvPr>
            <p:ph idx="1" type="subTitle"/>
          </p:nvPr>
        </p:nvSpPr>
        <p:spPr>
          <a:xfrm>
            <a:off x="1474650" y="3558000"/>
            <a:ext cx="6194700" cy="39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highlight>
                  <a:schemeClr val="accent1"/>
                </a:highlight>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3" name="Google Shape;5093;p15"/>
          <p:cNvSpPr/>
          <p:nvPr/>
        </p:nvSpPr>
        <p:spPr>
          <a:xfrm>
            <a:off x="3005100" y="17569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5"/>
          <p:cNvSpPr/>
          <p:nvPr/>
        </p:nvSpPr>
        <p:spPr>
          <a:xfrm>
            <a:off x="7887788" y="1202063"/>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5"/>
          <p:cNvSpPr/>
          <p:nvPr/>
        </p:nvSpPr>
        <p:spPr>
          <a:xfrm>
            <a:off x="1670575" y="105811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5"/>
          <p:cNvSpPr/>
          <p:nvPr/>
        </p:nvSpPr>
        <p:spPr>
          <a:xfrm>
            <a:off x="7972938" y="42103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5"/>
          <p:cNvSpPr/>
          <p:nvPr/>
        </p:nvSpPr>
        <p:spPr>
          <a:xfrm>
            <a:off x="7126775" y="99250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2_1_1_1">
    <p:bg>
      <p:bgPr>
        <a:solidFill>
          <a:schemeClr val="lt1"/>
        </a:solidFill>
      </p:bgPr>
    </p:bg>
    <p:spTree>
      <p:nvGrpSpPr>
        <p:cNvPr id="5098" name="Shape 5098"/>
        <p:cNvGrpSpPr/>
        <p:nvPr/>
      </p:nvGrpSpPr>
      <p:grpSpPr>
        <a:xfrm>
          <a:off x="0" y="0"/>
          <a:ext cx="0" cy="0"/>
          <a:chOff x="0" y="0"/>
          <a:chExt cx="0" cy="0"/>
        </a:xfrm>
      </p:grpSpPr>
      <p:grpSp>
        <p:nvGrpSpPr>
          <p:cNvPr id="5099" name="Google Shape;5099;p16"/>
          <p:cNvGrpSpPr/>
          <p:nvPr/>
        </p:nvGrpSpPr>
        <p:grpSpPr>
          <a:xfrm>
            <a:off x="0" y="0"/>
            <a:ext cx="9144125" cy="5143391"/>
            <a:chOff x="0" y="0"/>
            <a:chExt cx="9144125" cy="5143391"/>
          </a:xfrm>
        </p:grpSpPr>
        <p:sp>
          <p:nvSpPr>
            <p:cNvPr id="5100" name="Google Shape;5100;p16"/>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6"/>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6"/>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6"/>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6"/>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6"/>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6"/>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6"/>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6"/>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6"/>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6"/>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6"/>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6"/>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6"/>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6"/>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6"/>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6"/>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6"/>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6"/>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6"/>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6"/>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6"/>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6"/>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6"/>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6"/>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6"/>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6"/>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6"/>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6"/>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6"/>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6"/>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6"/>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6"/>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6"/>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6"/>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6"/>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6"/>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6"/>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6"/>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6"/>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6"/>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6"/>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6"/>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6"/>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6"/>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6"/>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6"/>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6"/>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6"/>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6"/>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6"/>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6"/>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6"/>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6"/>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6"/>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6"/>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6"/>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6"/>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6"/>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6"/>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6"/>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6"/>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6"/>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6"/>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6"/>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6"/>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6"/>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6"/>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6"/>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6"/>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6"/>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6"/>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6"/>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6"/>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6"/>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6"/>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6"/>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6"/>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6"/>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6"/>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6"/>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6"/>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6"/>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6"/>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6"/>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6"/>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6"/>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6"/>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6"/>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6"/>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6"/>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6"/>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6"/>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6"/>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6"/>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6"/>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6"/>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6"/>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6"/>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6"/>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6"/>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6"/>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6"/>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6"/>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6"/>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6"/>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6"/>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6"/>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6"/>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6"/>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6"/>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6"/>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6"/>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6"/>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6"/>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6"/>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6"/>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6"/>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6"/>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6"/>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6"/>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6"/>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6"/>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6"/>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6"/>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6"/>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6"/>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6"/>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6"/>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6"/>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6"/>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6"/>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6"/>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6"/>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6"/>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6"/>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6"/>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6"/>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6"/>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6"/>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6"/>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6"/>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6"/>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6"/>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6"/>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6"/>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6"/>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6"/>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6"/>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6"/>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6"/>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6"/>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6"/>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6"/>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6"/>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6"/>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6"/>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6"/>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6"/>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6"/>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6"/>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6"/>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6"/>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6"/>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6"/>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6"/>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6"/>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6"/>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6"/>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6"/>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6"/>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6"/>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6"/>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6"/>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6"/>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6"/>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6"/>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6"/>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6"/>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6"/>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6"/>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6"/>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6"/>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6"/>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6"/>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6"/>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6"/>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6"/>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6"/>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6"/>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6"/>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6"/>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6"/>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6"/>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6"/>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6"/>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6"/>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6"/>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6"/>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6"/>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6"/>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6"/>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6"/>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6"/>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6"/>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6"/>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6"/>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6"/>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6"/>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6"/>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6"/>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6"/>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6"/>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6"/>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6"/>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6"/>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6"/>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6"/>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6"/>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6"/>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6"/>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6"/>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6"/>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6"/>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6"/>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6"/>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6"/>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6"/>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6"/>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6"/>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6"/>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6"/>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6"/>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6"/>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6"/>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6"/>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6"/>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6"/>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6"/>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6"/>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6"/>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6"/>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6"/>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6"/>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6"/>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6"/>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6"/>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6"/>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6"/>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6"/>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6"/>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6"/>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6"/>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6"/>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6"/>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6"/>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6"/>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6"/>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6"/>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6"/>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6"/>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6"/>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6"/>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6"/>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6"/>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6"/>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6"/>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6"/>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6"/>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6"/>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6"/>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6"/>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6"/>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6"/>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6"/>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6"/>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6"/>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6"/>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6"/>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6"/>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6"/>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6"/>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6"/>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6"/>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6"/>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6"/>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6"/>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6"/>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6"/>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6"/>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6"/>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6"/>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6"/>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6"/>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6"/>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6"/>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6"/>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6"/>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6"/>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6"/>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6"/>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6"/>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6"/>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6"/>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6"/>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6"/>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6"/>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6"/>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6"/>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6"/>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6"/>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6"/>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6"/>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6"/>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6"/>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6"/>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6"/>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6"/>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6"/>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6"/>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6"/>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6"/>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6"/>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6"/>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6"/>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6"/>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6"/>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6"/>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6"/>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6"/>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6"/>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6"/>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6"/>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6"/>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6"/>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6"/>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6"/>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6"/>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6"/>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6"/>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6"/>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6"/>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6"/>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6"/>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6"/>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6"/>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6"/>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6"/>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6"/>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6"/>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6"/>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6"/>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6"/>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6"/>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6"/>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6"/>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6"/>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6"/>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6"/>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6"/>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0" name="Google Shape;5460;p16"/>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1" name="Google Shape;5461;p16"/>
          <p:cNvGrpSpPr/>
          <p:nvPr/>
        </p:nvGrpSpPr>
        <p:grpSpPr>
          <a:xfrm>
            <a:off x="553048" y="535000"/>
            <a:ext cx="8105852" cy="4302000"/>
            <a:chOff x="553048" y="535000"/>
            <a:chExt cx="8105852" cy="4302000"/>
          </a:xfrm>
        </p:grpSpPr>
        <p:sp>
          <p:nvSpPr>
            <p:cNvPr id="5462" name="Google Shape;5462;p16"/>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6"/>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6"/>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6"/>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6"/>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6"/>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6"/>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6"/>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6"/>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6"/>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6"/>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6"/>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6"/>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6"/>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6"/>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6"/>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6"/>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6"/>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0" name="Google Shape;5480;p16"/>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6"/>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6"/>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6"/>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6"/>
          <p:cNvSpPr txBox="1"/>
          <p:nvPr>
            <p:ph type="title"/>
          </p:nvPr>
        </p:nvSpPr>
        <p:spPr>
          <a:xfrm>
            <a:off x="1474650" y="2575875"/>
            <a:ext cx="6194700" cy="7737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485" name="Google Shape;5485;p16"/>
          <p:cNvSpPr txBox="1"/>
          <p:nvPr>
            <p:ph hasCustomPrompt="1" idx="2" type="title"/>
          </p:nvPr>
        </p:nvSpPr>
        <p:spPr>
          <a:xfrm>
            <a:off x="3995250" y="1578225"/>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486" name="Google Shape;5486;p16"/>
          <p:cNvSpPr/>
          <p:nvPr/>
        </p:nvSpPr>
        <p:spPr>
          <a:xfrm>
            <a:off x="2949725" y="40885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6"/>
          <p:cNvSpPr/>
          <p:nvPr/>
        </p:nvSpPr>
        <p:spPr>
          <a:xfrm rot="-900008">
            <a:off x="1858649" y="4153738"/>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6"/>
          <p:cNvSpPr/>
          <p:nvPr/>
        </p:nvSpPr>
        <p:spPr>
          <a:xfrm>
            <a:off x="7655050" y="845325"/>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6"/>
          <p:cNvSpPr/>
          <p:nvPr/>
        </p:nvSpPr>
        <p:spPr>
          <a:xfrm>
            <a:off x="7551813" y="40885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0" name="Google Shape;5490;p16"/>
          <p:cNvGrpSpPr/>
          <p:nvPr/>
        </p:nvGrpSpPr>
        <p:grpSpPr>
          <a:xfrm flipH="1" rot="-6299880">
            <a:off x="1406840" y="476245"/>
            <a:ext cx="708049" cy="444266"/>
            <a:chOff x="1445125" y="3867675"/>
            <a:chExt cx="803300" cy="502950"/>
          </a:xfrm>
        </p:grpSpPr>
        <p:sp>
          <p:nvSpPr>
            <p:cNvPr id="5491" name="Google Shape;5491;p16"/>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6"/>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6"/>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4" name="Google Shape;5494;p16"/>
          <p:cNvSpPr/>
          <p:nvPr/>
        </p:nvSpPr>
        <p:spPr>
          <a:xfrm>
            <a:off x="2712775" y="8312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2_1_1_1_1">
    <p:bg>
      <p:bgPr>
        <a:solidFill>
          <a:schemeClr val="lt1"/>
        </a:solidFill>
      </p:bgPr>
    </p:bg>
    <p:spTree>
      <p:nvGrpSpPr>
        <p:cNvPr id="5495" name="Shape 5495"/>
        <p:cNvGrpSpPr/>
        <p:nvPr/>
      </p:nvGrpSpPr>
      <p:grpSpPr>
        <a:xfrm>
          <a:off x="0" y="0"/>
          <a:ext cx="0" cy="0"/>
          <a:chOff x="0" y="0"/>
          <a:chExt cx="0" cy="0"/>
        </a:xfrm>
      </p:grpSpPr>
      <p:grpSp>
        <p:nvGrpSpPr>
          <p:cNvPr id="5496" name="Google Shape;5496;p17"/>
          <p:cNvGrpSpPr/>
          <p:nvPr/>
        </p:nvGrpSpPr>
        <p:grpSpPr>
          <a:xfrm>
            <a:off x="0" y="0"/>
            <a:ext cx="9144125" cy="5143391"/>
            <a:chOff x="0" y="0"/>
            <a:chExt cx="9144125" cy="5143391"/>
          </a:xfrm>
        </p:grpSpPr>
        <p:sp>
          <p:nvSpPr>
            <p:cNvPr id="5497" name="Google Shape;5497;p17"/>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7"/>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7"/>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7"/>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7"/>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7"/>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7"/>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7"/>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7"/>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7"/>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7"/>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7"/>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7"/>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7"/>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7"/>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7"/>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7"/>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7"/>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7"/>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7"/>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7"/>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7"/>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7"/>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7"/>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7"/>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7"/>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7"/>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7"/>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7"/>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7"/>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7"/>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7"/>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7"/>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7"/>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7"/>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7"/>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7"/>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7"/>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7"/>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7"/>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7"/>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7"/>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7"/>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7"/>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7"/>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7"/>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7"/>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7"/>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7"/>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7"/>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7"/>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7"/>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7"/>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7"/>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7"/>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7"/>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7"/>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7"/>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7"/>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7"/>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7"/>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7"/>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7"/>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7"/>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7"/>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7"/>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7"/>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7"/>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7"/>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7"/>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7"/>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7"/>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7"/>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7"/>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7"/>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7"/>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7"/>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7"/>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7"/>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7"/>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7"/>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7"/>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7"/>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7"/>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7"/>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7"/>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7"/>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7"/>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7"/>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7"/>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7"/>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7"/>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7"/>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7"/>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7"/>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7"/>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7"/>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7"/>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7"/>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7"/>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7"/>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7"/>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7"/>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7"/>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7"/>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7"/>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7"/>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7"/>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7"/>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7"/>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7"/>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7"/>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7"/>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7"/>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7"/>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7"/>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7"/>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7"/>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7"/>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7"/>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7"/>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7"/>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7"/>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7"/>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7"/>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7"/>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7"/>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7"/>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7"/>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7"/>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7"/>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7"/>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7"/>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7"/>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7"/>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7"/>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7"/>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7"/>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7"/>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7"/>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7"/>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7"/>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7"/>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7"/>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7"/>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7"/>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7"/>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7"/>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7"/>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7"/>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7"/>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7"/>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7"/>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7"/>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7"/>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7"/>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7"/>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7"/>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7"/>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7"/>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7"/>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7"/>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7"/>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7"/>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7"/>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7"/>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7"/>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7"/>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7"/>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7"/>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7"/>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7"/>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7"/>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7"/>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7"/>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7"/>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7"/>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7"/>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7"/>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7"/>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7"/>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7"/>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7"/>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7"/>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7"/>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7"/>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7"/>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7"/>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7"/>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7"/>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7"/>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7"/>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7"/>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7"/>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7"/>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7"/>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7"/>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7"/>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7"/>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7"/>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7"/>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7"/>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7"/>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7"/>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7"/>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7"/>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7"/>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7"/>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7"/>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7"/>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7"/>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7"/>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7"/>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7"/>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7"/>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7"/>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7"/>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7"/>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7"/>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7"/>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7"/>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7"/>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7"/>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7"/>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7"/>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7"/>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7"/>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7"/>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7"/>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7"/>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7"/>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7"/>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7"/>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7"/>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7"/>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7"/>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7"/>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7"/>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7"/>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7"/>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7"/>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7"/>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7"/>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7"/>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7"/>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7"/>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7"/>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7"/>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7"/>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7"/>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7"/>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7"/>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7"/>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7"/>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7"/>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7"/>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7"/>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7"/>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7"/>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7"/>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7"/>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7"/>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7"/>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7"/>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7"/>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7"/>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7"/>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7"/>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7"/>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7"/>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7"/>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7"/>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7"/>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7"/>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7"/>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7"/>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7"/>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7"/>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7"/>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7"/>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7"/>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7"/>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7"/>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7"/>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7"/>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7"/>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7"/>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7"/>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7"/>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7"/>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7"/>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7"/>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7"/>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7"/>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7"/>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7"/>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7"/>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7"/>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7"/>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7"/>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7"/>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7"/>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7"/>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7"/>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7"/>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7"/>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7"/>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7"/>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7"/>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7"/>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7"/>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7"/>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7"/>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7"/>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7"/>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7"/>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7"/>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7"/>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7"/>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7"/>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7"/>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7"/>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7"/>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7"/>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7"/>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7"/>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7"/>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7"/>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7"/>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7"/>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7"/>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7"/>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7"/>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7"/>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7"/>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7"/>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7"/>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7"/>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7"/>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7"/>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7"/>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7"/>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7"/>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7"/>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7"/>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7"/>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7"/>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7"/>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7"/>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7"/>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7"/>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7"/>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7"/>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7"/>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7"/>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7"/>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7"/>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7"/>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7"/>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7"/>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7" name="Google Shape;5857;p17"/>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8" name="Google Shape;5858;p17"/>
          <p:cNvGrpSpPr/>
          <p:nvPr/>
        </p:nvGrpSpPr>
        <p:grpSpPr>
          <a:xfrm>
            <a:off x="553048" y="535000"/>
            <a:ext cx="8105852" cy="4302000"/>
            <a:chOff x="553048" y="535000"/>
            <a:chExt cx="8105852" cy="4302000"/>
          </a:xfrm>
        </p:grpSpPr>
        <p:sp>
          <p:nvSpPr>
            <p:cNvPr id="5859" name="Google Shape;5859;p17"/>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7"/>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7"/>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7"/>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7"/>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7"/>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7"/>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7"/>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7"/>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7"/>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7"/>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7"/>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7"/>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7"/>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7"/>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7"/>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7"/>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7"/>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7" name="Google Shape;5877;p17"/>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7"/>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7"/>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7"/>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1" name="Google Shape;5881;p17"/>
          <p:cNvGrpSpPr/>
          <p:nvPr/>
        </p:nvGrpSpPr>
        <p:grpSpPr>
          <a:xfrm>
            <a:off x="1542913" y="4027231"/>
            <a:ext cx="1055760" cy="753780"/>
            <a:chOff x="3308425" y="649500"/>
            <a:chExt cx="947975" cy="676825"/>
          </a:xfrm>
        </p:grpSpPr>
        <p:sp>
          <p:nvSpPr>
            <p:cNvPr id="5882" name="Google Shape;5882;p17"/>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7"/>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7"/>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5" name="Google Shape;5885;p17"/>
          <p:cNvSpPr/>
          <p:nvPr/>
        </p:nvSpPr>
        <p:spPr>
          <a:xfrm>
            <a:off x="1643313" y="36353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7"/>
          <p:cNvSpPr/>
          <p:nvPr/>
        </p:nvSpPr>
        <p:spPr>
          <a:xfrm>
            <a:off x="3116850" y="4141988"/>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7"/>
          <p:cNvSpPr/>
          <p:nvPr/>
        </p:nvSpPr>
        <p:spPr>
          <a:xfrm rot="-899622">
            <a:off x="7108451" y="4165179"/>
            <a:ext cx="585775"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7"/>
          <p:cNvSpPr/>
          <p:nvPr/>
        </p:nvSpPr>
        <p:spPr>
          <a:xfrm>
            <a:off x="2193500" y="790138"/>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7"/>
          <p:cNvSpPr/>
          <p:nvPr/>
        </p:nvSpPr>
        <p:spPr>
          <a:xfrm>
            <a:off x="6701763" y="410001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7"/>
          <p:cNvSpPr/>
          <p:nvPr/>
        </p:nvSpPr>
        <p:spPr>
          <a:xfrm>
            <a:off x="7354550" y="989763"/>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7"/>
          <p:cNvSpPr/>
          <p:nvPr/>
        </p:nvSpPr>
        <p:spPr>
          <a:xfrm>
            <a:off x="3262963" y="139111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7"/>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893" name="Google Shape;5893;p17"/>
          <p:cNvSpPr txBox="1"/>
          <p:nvPr>
            <p:ph hasCustomPrompt="1" idx="2" type="title"/>
          </p:nvPr>
        </p:nvSpPr>
        <p:spPr>
          <a:xfrm>
            <a:off x="1810950" y="21508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6">
  <p:cSld name="CUSTOM_2_1_1_1_1_1">
    <p:bg>
      <p:bgPr>
        <a:solidFill>
          <a:schemeClr val="lt1"/>
        </a:solidFill>
      </p:bgPr>
    </p:bg>
    <p:spTree>
      <p:nvGrpSpPr>
        <p:cNvPr id="5894" name="Shape 5894"/>
        <p:cNvGrpSpPr/>
        <p:nvPr/>
      </p:nvGrpSpPr>
      <p:grpSpPr>
        <a:xfrm>
          <a:off x="0" y="0"/>
          <a:ext cx="0" cy="0"/>
          <a:chOff x="0" y="0"/>
          <a:chExt cx="0" cy="0"/>
        </a:xfrm>
      </p:grpSpPr>
      <p:grpSp>
        <p:nvGrpSpPr>
          <p:cNvPr id="5895" name="Google Shape;5895;p18"/>
          <p:cNvGrpSpPr/>
          <p:nvPr/>
        </p:nvGrpSpPr>
        <p:grpSpPr>
          <a:xfrm>
            <a:off x="0" y="0"/>
            <a:ext cx="9144125" cy="5143391"/>
            <a:chOff x="0" y="0"/>
            <a:chExt cx="9144125" cy="5143391"/>
          </a:xfrm>
        </p:grpSpPr>
        <p:sp>
          <p:nvSpPr>
            <p:cNvPr id="5896" name="Google Shape;5896;p18"/>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8"/>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8"/>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8"/>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8"/>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8"/>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8"/>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8"/>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8"/>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8"/>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8"/>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8"/>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8"/>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8"/>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8"/>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8"/>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8"/>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8"/>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8"/>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8"/>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8"/>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8"/>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8"/>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8"/>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8"/>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8"/>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8"/>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8"/>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8"/>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8"/>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8"/>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8"/>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8"/>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8"/>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8"/>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8"/>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8"/>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8"/>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8"/>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8"/>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8"/>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8"/>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8"/>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8"/>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8"/>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18"/>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18"/>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18"/>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18"/>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18"/>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8"/>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8"/>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8"/>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8"/>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8"/>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8"/>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8"/>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8"/>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8"/>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8"/>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8"/>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8"/>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8"/>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8"/>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8"/>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8"/>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8"/>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8"/>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8"/>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8"/>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8"/>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8"/>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8"/>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8"/>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8"/>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8"/>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8"/>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8"/>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8"/>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8"/>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8"/>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8"/>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8"/>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8"/>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8"/>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8"/>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8"/>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8"/>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8"/>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8"/>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8"/>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8"/>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8"/>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8"/>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8"/>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8"/>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8"/>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8"/>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8"/>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8"/>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8"/>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8"/>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8"/>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8"/>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8"/>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8"/>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8"/>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8"/>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8"/>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8"/>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8"/>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8"/>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8"/>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8"/>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8"/>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8"/>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8"/>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8"/>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8"/>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8"/>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8"/>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8"/>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8"/>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8"/>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8"/>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8"/>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8"/>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8"/>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8"/>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8"/>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8"/>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8"/>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8"/>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8"/>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8"/>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8"/>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8"/>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8"/>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8"/>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8"/>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8"/>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8"/>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8"/>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8"/>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8"/>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8"/>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8"/>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8"/>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8"/>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8"/>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8"/>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8"/>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8"/>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8"/>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8"/>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8"/>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8"/>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8"/>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8"/>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8"/>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8"/>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8"/>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8"/>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8"/>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8"/>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8"/>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8"/>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8"/>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8"/>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8"/>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8"/>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8"/>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8"/>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8"/>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8"/>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8"/>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8"/>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8"/>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8"/>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8"/>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8"/>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8"/>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8"/>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8"/>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8"/>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8"/>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8"/>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8"/>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8"/>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8"/>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8"/>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8"/>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8"/>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8"/>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8"/>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8"/>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8"/>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8"/>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8"/>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8"/>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8"/>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8"/>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8"/>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8"/>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8"/>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8"/>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8"/>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8"/>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8"/>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8"/>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8"/>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8"/>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8"/>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8"/>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8"/>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8"/>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8"/>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8"/>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8"/>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8"/>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8"/>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8"/>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8"/>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8"/>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8"/>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8"/>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8"/>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8"/>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8"/>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8"/>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8"/>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8"/>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8"/>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8"/>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8"/>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8"/>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8"/>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8"/>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8"/>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8"/>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8"/>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8"/>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8"/>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8"/>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8"/>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8"/>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8"/>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8"/>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8"/>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8"/>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8"/>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8"/>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8"/>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8"/>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8"/>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8"/>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8"/>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8"/>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8"/>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8"/>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8"/>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8"/>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8"/>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8"/>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8"/>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8"/>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8"/>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8"/>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8"/>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8"/>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8"/>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8"/>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8"/>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8"/>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8"/>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8"/>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8"/>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8"/>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8"/>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8"/>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8"/>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8"/>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8"/>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8"/>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8"/>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8"/>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8"/>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8"/>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8"/>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8"/>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8"/>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8"/>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8"/>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8"/>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8"/>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8"/>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8"/>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8"/>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8"/>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8"/>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8"/>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8"/>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8"/>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8"/>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8"/>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8"/>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8"/>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8"/>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8"/>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8"/>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8"/>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8"/>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8"/>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8"/>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8"/>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8"/>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8"/>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8"/>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8"/>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8"/>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8"/>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8"/>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8"/>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8"/>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8"/>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8"/>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8"/>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8"/>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8"/>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8"/>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8"/>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8"/>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8"/>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8"/>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8"/>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8"/>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8"/>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8"/>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8"/>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8"/>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8"/>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8"/>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8"/>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8"/>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8"/>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8"/>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8"/>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8"/>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8"/>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8"/>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8"/>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8"/>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8"/>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8"/>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8"/>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8"/>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8"/>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8"/>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8"/>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8"/>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56" name="Google Shape;6256;p18"/>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7" name="Google Shape;6257;p18"/>
          <p:cNvGrpSpPr/>
          <p:nvPr/>
        </p:nvGrpSpPr>
        <p:grpSpPr>
          <a:xfrm>
            <a:off x="553048" y="535000"/>
            <a:ext cx="8105852" cy="4302000"/>
            <a:chOff x="553048" y="535000"/>
            <a:chExt cx="8105852" cy="4302000"/>
          </a:xfrm>
        </p:grpSpPr>
        <p:sp>
          <p:nvSpPr>
            <p:cNvPr id="6258" name="Google Shape;6258;p18"/>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8"/>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8"/>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8"/>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8"/>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8"/>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8"/>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8"/>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8"/>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8"/>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8"/>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8"/>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8"/>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8"/>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8"/>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8"/>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8"/>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8"/>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6" name="Google Shape;6276;p18"/>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8"/>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8"/>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8"/>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8"/>
          <p:cNvSpPr txBox="1"/>
          <p:nvPr>
            <p:ph type="title"/>
          </p:nvPr>
        </p:nvSpPr>
        <p:spPr>
          <a:xfrm>
            <a:off x="1474650" y="2509500"/>
            <a:ext cx="6194700" cy="1353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281" name="Google Shape;6281;p18"/>
          <p:cNvSpPr txBox="1"/>
          <p:nvPr>
            <p:ph hasCustomPrompt="1" idx="2" type="title"/>
          </p:nvPr>
        </p:nvSpPr>
        <p:spPr>
          <a:xfrm>
            <a:off x="3995250" y="15118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282" name="Google Shape;6282;p18"/>
          <p:cNvSpPr/>
          <p:nvPr/>
        </p:nvSpPr>
        <p:spPr>
          <a:xfrm>
            <a:off x="7482225" y="16929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8"/>
          <p:cNvSpPr/>
          <p:nvPr/>
        </p:nvSpPr>
        <p:spPr>
          <a:xfrm rot="-4500378">
            <a:off x="1666722" y="4153742"/>
            <a:ext cx="585775"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8"/>
          <p:cNvSpPr/>
          <p:nvPr/>
        </p:nvSpPr>
        <p:spPr>
          <a:xfrm>
            <a:off x="5982663" y="9443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18"/>
          <p:cNvGrpSpPr/>
          <p:nvPr/>
        </p:nvGrpSpPr>
        <p:grpSpPr>
          <a:xfrm flipH="1" rot="-6299880">
            <a:off x="1406840" y="476245"/>
            <a:ext cx="708049" cy="444266"/>
            <a:chOff x="1445125" y="3867675"/>
            <a:chExt cx="803300" cy="502950"/>
          </a:xfrm>
        </p:grpSpPr>
        <p:sp>
          <p:nvSpPr>
            <p:cNvPr id="6286" name="Google Shape;6286;p18"/>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8"/>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8"/>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9" name="Google Shape;6289;p18"/>
          <p:cNvSpPr/>
          <p:nvPr/>
        </p:nvSpPr>
        <p:spPr>
          <a:xfrm>
            <a:off x="2859550" y="83127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8"/>
          <p:cNvSpPr/>
          <p:nvPr/>
        </p:nvSpPr>
        <p:spPr>
          <a:xfrm>
            <a:off x="1702113" y="14562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8"/>
          <p:cNvSpPr/>
          <p:nvPr/>
        </p:nvSpPr>
        <p:spPr>
          <a:xfrm>
            <a:off x="2713425" y="4210388"/>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bg>
      <p:bgPr>
        <a:solidFill>
          <a:schemeClr val="lt1"/>
        </a:solidFill>
      </p:bgPr>
    </p:bg>
    <p:spTree>
      <p:nvGrpSpPr>
        <p:cNvPr id="6292" name="Shape 6292"/>
        <p:cNvGrpSpPr/>
        <p:nvPr/>
      </p:nvGrpSpPr>
      <p:grpSpPr>
        <a:xfrm>
          <a:off x="0" y="0"/>
          <a:ext cx="0" cy="0"/>
          <a:chOff x="0" y="0"/>
          <a:chExt cx="0" cy="0"/>
        </a:xfrm>
      </p:grpSpPr>
      <p:grpSp>
        <p:nvGrpSpPr>
          <p:cNvPr id="6293" name="Google Shape;6293;p19"/>
          <p:cNvGrpSpPr/>
          <p:nvPr/>
        </p:nvGrpSpPr>
        <p:grpSpPr>
          <a:xfrm>
            <a:off x="0" y="0"/>
            <a:ext cx="9144125" cy="5143391"/>
            <a:chOff x="0" y="0"/>
            <a:chExt cx="9144125" cy="5143391"/>
          </a:xfrm>
        </p:grpSpPr>
        <p:sp>
          <p:nvSpPr>
            <p:cNvPr id="6294" name="Google Shape;6294;p19"/>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9"/>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9"/>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9"/>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9"/>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9"/>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9"/>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9"/>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9"/>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9"/>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9"/>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9"/>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9"/>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9"/>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9"/>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9"/>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9"/>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9"/>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9"/>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9"/>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9"/>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9"/>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9"/>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9"/>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9"/>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9"/>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9"/>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9"/>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9"/>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9"/>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9"/>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9"/>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9"/>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9"/>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9"/>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9"/>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9"/>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9"/>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9"/>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9"/>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9"/>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9"/>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9"/>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9"/>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9"/>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9"/>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9"/>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9"/>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9"/>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9"/>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9"/>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9"/>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9"/>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9"/>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9"/>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9"/>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9"/>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9"/>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9"/>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9"/>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9"/>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9"/>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9"/>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9"/>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9"/>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9"/>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9"/>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9"/>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9"/>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9"/>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9"/>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9"/>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9"/>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9"/>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9"/>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9"/>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9"/>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9"/>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9"/>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9"/>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9"/>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9"/>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9"/>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9"/>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9"/>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9"/>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9"/>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9"/>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9"/>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9"/>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9"/>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9"/>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9"/>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9"/>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9"/>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9"/>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9"/>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9"/>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9"/>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9"/>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9"/>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9"/>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9"/>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9"/>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9"/>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9"/>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9"/>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9"/>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9"/>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9"/>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9"/>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9"/>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9"/>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9"/>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9"/>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9"/>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9"/>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9"/>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9"/>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9"/>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9"/>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9"/>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9"/>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9"/>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9"/>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9"/>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9"/>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9"/>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9"/>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9"/>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9"/>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19"/>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19"/>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19"/>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19"/>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9"/>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9"/>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9"/>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9"/>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19"/>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19"/>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9"/>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9"/>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9"/>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19"/>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19"/>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19"/>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19"/>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9"/>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9"/>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9"/>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9"/>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9"/>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9"/>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9"/>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9"/>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9"/>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9"/>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9"/>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9"/>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9"/>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9"/>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9"/>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9"/>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9"/>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9"/>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9"/>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9"/>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9"/>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9"/>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9"/>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9"/>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9"/>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9"/>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9"/>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9"/>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9"/>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9"/>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9"/>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9"/>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9"/>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9"/>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9"/>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9"/>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9"/>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9"/>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9"/>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9"/>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9"/>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9"/>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9"/>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9"/>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9"/>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9"/>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9"/>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9"/>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9"/>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9"/>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9"/>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9"/>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9"/>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9"/>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9"/>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9"/>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9"/>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9"/>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9"/>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9"/>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9"/>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9"/>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9"/>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9"/>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9"/>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9"/>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9"/>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9"/>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9"/>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9"/>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9"/>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9"/>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9"/>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9"/>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9"/>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9"/>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9"/>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9"/>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9"/>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9"/>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9"/>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9"/>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9"/>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9"/>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9"/>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9"/>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9"/>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9"/>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9"/>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9"/>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9"/>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9"/>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9"/>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9"/>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9"/>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9"/>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9"/>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9"/>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9"/>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9"/>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9"/>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9"/>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9"/>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9"/>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9"/>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9"/>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9"/>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9"/>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9"/>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9"/>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9"/>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9"/>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9"/>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9"/>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9"/>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9"/>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9"/>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9"/>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9"/>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9"/>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9"/>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9"/>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9"/>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9"/>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9"/>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9"/>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9"/>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9"/>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9"/>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9"/>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9"/>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9"/>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9"/>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9"/>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9"/>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9"/>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9"/>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9"/>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9"/>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9"/>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9"/>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9"/>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9"/>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9"/>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9"/>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9"/>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9"/>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9"/>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9"/>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9"/>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9"/>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9"/>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9"/>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9"/>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9"/>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9"/>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9"/>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9"/>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9"/>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9"/>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9"/>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9"/>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9"/>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9"/>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9"/>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9"/>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9"/>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9"/>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9"/>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9"/>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9"/>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9"/>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9"/>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9"/>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9"/>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9"/>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9"/>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9"/>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9"/>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9"/>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9"/>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9"/>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9"/>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9"/>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9"/>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9"/>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9"/>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9"/>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9"/>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9"/>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9"/>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9"/>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9"/>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9"/>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9"/>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9"/>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9"/>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9"/>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9"/>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9"/>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9"/>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9"/>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9"/>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9"/>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9"/>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9"/>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9"/>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9"/>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9"/>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9"/>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19"/>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19"/>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4" name="Google Shape;6654;p19"/>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5" name="Google Shape;6655;p19"/>
          <p:cNvGrpSpPr/>
          <p:nvPr/>
        </p:nvGrpSpPr>
        <p:grpSpPr>
          <a:xfrm>
            <a:off x="553048" y="535000"/>
            <a:ext cx="8105852" cy="4302000"/>
            <a:chOff x="553048" y="535000"/>
            <a:chExt cx="8105852" cy="4302000"/>
          </a:xfrm>
        </p:grpSpPr>
        <p:sp>
          <p:nvSpPr>
            <p:cNvPr id="6656" name="Google Shape;6656;p19"/>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19"/>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19"/>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19"/>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19"/>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19"/>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19"/>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19"/>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19"/>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19"/>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19"/>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19"/>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19"/>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19"/>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19"/>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19"/>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19"/>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19"/>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4" name="Google Shape;6674;p19"/>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6675" name="Google Shape;6675;p19"/>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6676" name="Google Shape;6676;p19"/>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77" name="Google Shape;6677;p19"/>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19"/>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19"/>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19"/>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bg>
      <p:bgPr>
        <a:solidFill>
          <a:schemeClr val="lt1"/>
        </a:solidFill>
      </p:bgPr>
    </p:bg>
    <p:spTree>
      <p:nvGrpSpPr>
        <p:cNvPr id="6681" name="Shape 6681"/>
        <p:cNvGrpSpPr/>
        <p:nvPr/>
      </p:nvGrpSpPr>
      <p:grpSpPr>
        <a:xfrm>
          <a:off x="0" y="0"/>
          <a:ext cx="0" cy="0"/>
          <a:chOff x="0" y="0"/>
          <a:chExt cx="0" cy="0"/>
        </a:xfrm>
      </p:grpSpPr>
      <p:grpSp>
        <p:nvGrpSpPr>
          <p:cNvPr id="6682" name="Google Shape;6682;p20"/>
          <p:cNvGrpSpPr/>
          <p:nvPr/>
        </p:nvGrpSpPr>
        <p:grpSpPr>
          <a:xfrm>
            <a:off x="0" y="0"/>
            <a:ext cx="9144125" cy="5143391"/>
            <a:chOff x="0" y="0"/>
            <a:chExt cx="9144125" cy="5143391"/>
          </a:xfrm>
        </p:grpSpPr>
        <p:sp>
          <p:nvSpPr>
            <p:cNvPr id="6683" name="Google Shape;6683;p20"/>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0"/>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0"/>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0"/>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0"/>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0"/>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0"/>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0"/>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0"/>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0"/>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0"/>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0"/>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0"/>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0"/>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0"/>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0"/>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0"/>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0"/>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0"/>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0"/>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0"/>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0"/>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0"/>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0"/>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0"/>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0"/>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0"/>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0"/>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0"/>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0"/>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0"/>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0"/>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0"/>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0"/>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0"/>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0"/>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0"/>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0"/>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0"/>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0"/>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0"/>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0"/>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0"/>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0"/>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0"/>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0"/>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0"/>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0"/>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0"/>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0"/>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0"/>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0"/>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0"/>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0"/>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0"/>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0"/>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0"/>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0"/>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0"/>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0"/>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0"/>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0"/>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0"/>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0"/>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0"/>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0"/>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0"/>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0"/>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0"/>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0"/>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0"/>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0"/>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0"/>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0"/>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0"/>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0"/>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0"/>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0"/>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0"/>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0"/>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0"/>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0"/>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0"/>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0"/>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0"/>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0"/>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0"/>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0"/>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0"/>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0"/>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0"/>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0"/>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0"/>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0"/>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0"/>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0"/>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0"/>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0"/>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0"/>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0"/>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0"/>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0"/>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0"/>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0"/>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0"/>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0"/>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0"/>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0"/>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0"/>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0"/>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0"/>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0"/>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0"/>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0"/>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0"/>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0"/>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0"/>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0"/>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0"/>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0"/>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0"/>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0"/>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0"/>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0"/>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0"/>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0"/>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0"/>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0"/>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0"/>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0"/>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0"/>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0"/>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0"/>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0"/>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0"/>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0"/>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0"/>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0"/>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0"/>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0"/>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0"/>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0"/>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0"/>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0"/>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0"/>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0"/>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0"/>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0"/>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0"/>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0"/>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0"/>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0"/>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0"/>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0"/>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0"/>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0"/>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0"/>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0"/>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0"/>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0"/>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0"/>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0"/>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0"/>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0"/>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0"/>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0"/>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0"/>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0"/>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0"/>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0"/>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0"/>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0"/>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0"/>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0"/>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0"/>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0"/>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0"/>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0"/>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0"/>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0"/>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0"/>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0"/>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0"/>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0"/>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0"/>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0"/>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0"/>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0"/>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0"/>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0"/>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0"/>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0"/>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0"/>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0"/>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0"/>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0"/>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0"/>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0"/>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0"/>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0"/>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0"/>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0"/>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0"/>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0"/>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0"/>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0"/>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0"/>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0"/>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0"/>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0"/>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0"/>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0"/>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0"/>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0"/>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0"/>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0"/>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0"/>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0"/>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0"/>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0"/>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0"/>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0"/>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0"/>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0"/>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0"/>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0"/>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0"/>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0"/>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0"/>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0"/>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0"/>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0"/>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0"/>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0"/>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0"/>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0"/>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0"/>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0"/>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0"/>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0"/>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0"/>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0"/>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0"/>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0"/>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0"/>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0"/>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0"/>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0"/>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0"/>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0"/>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0"/>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0"/>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0"/>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0"/>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0"/>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0"/>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0"/>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0"/>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0"/>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0"/>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0"/>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0"/>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0"/>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0"/>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0"/>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0"/>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0"/>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0"/>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0"/>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0"/>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0"/>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0"/>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0"/>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0"/>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0"/>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0"/>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0"/>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0"/>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0"/>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0"/>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0"/>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0"/>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0"/>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0"/>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0"/>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0"/>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0"/>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0"/>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0"/>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0"/>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0"/>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0"/>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0"/>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0"/>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0"/>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0"/>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0"/>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0"/>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0"/>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0"/>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0"/>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0"/>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0"/>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0"/>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0"/>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0"/>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0"/>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0"/>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0"/>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0"/>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0"/>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0"/>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0"/>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0"/>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0"/>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0"/>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0"/>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0"/>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0"/>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0"/>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0"/>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0"/>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0"/>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0"/>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0"/>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0"/>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0"/>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0"/>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0"/>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0"/>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0"/>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0"/>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0"/>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0"/>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0"/>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0"/>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0"/>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0"/>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0"/>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0"/>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0"/>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0"/>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0"/>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0"/>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0"/>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0"/>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0"/>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0"/>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0"/>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0"/>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0"/>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0"/>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0"/>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0"/>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0"/>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0"/>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0"/>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0"/>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0"/>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0"/>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3" name="Google Shape;7043;p20"/>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4" name="Google Shape;7044;p20"/>
          <p:cNvGrpSpPr/>
          <p:nvPr/>
        </p:nvGrpSpPr>
        <p:grpSpPr>
          <a:xfrm>
            <a:off x="553048" y="535000"/>
            <a:ext cx="8105852" cy="4302000"/>
            <a:chOff x="553048" y="535000"/>
            <a:chExt cx="8105852" cy="4302000"/>
          </a:xfrm>
        </p:grpSpPr>
        <p:sp>
          <p:nvSpPr>
            <p:cNvPr id="7045" name="Google Shape;7045;p20"/>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0"/>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0"/>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0"/>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0"/>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0"/>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0"/>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0"/>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0"/>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0"/>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0"/>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0"/>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0"/>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0"/>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0"/>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0"/>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0"/>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0"/>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3" name="Google Shape;7063;p20"/>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7064" name="Google Shape;7064;p20"/>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7065" name="Google Shape;7065;p20"/>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6" name="Google Shape;7066;p20"/>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0"/>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0"/>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0"/>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404" name="Shape 404"/>
        <p:cNvGrpSpPr/>
        <p:nvPr/>
      </p:nvGrpSpPr>
      <p:grpSpPr>
        <a:xfrm>
          <a:off x="0" y="0"/>
          <a:ext cx="0" cy="0"/>
          <a:chOff x="0" y="0"/>
          <a:chExt cx="0" cy="0"/>
        </a:xfrm>
      </p:grpSpPr>
      <p:grpSp>
        <p:nvGrpSpPr>
          <p:cNvPr id="405" name="Google Shape;405;p3"/>
          <p:cNvGrpSpPr/>
          <p:nvPr/>
        </p:nvGrpSpPr>
        <p:grpSpPr>
          <a:xfrm>
            <a:off x="0" y="0"/>
            <a:ext cx="9144125" cy="5143391"/>
            <a:chOff x="0" y="0"/>
            <a:chExt cx="9144125" cy="5143391"/>
          </a:xfrm>
        </p:grpSpPr>
        <p:sp>
          <p:nvSpPr>
            <p:cNvPr id="406" name="Google Shape;406;p3"/>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3"/>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 name="Google Shape;767;p3"/>
          <p:cNvGrpSpPr/>
          <p:nvPr/>
        </p:nvGrpSpPr>
        <p:grpSpPr>
          <a:xfrm>
            <a:off x="553048" y="535000"/>
            <a:ext cx="8105852" cy="4302000"/>
            <a:chOff x="553048" y="535000"/>
            <a:chExt cx="8105852" cy="4302000"/>
          </a:xfrm>
        </p:grpSpPr>
        <p:sp>
          <p:nvSpPr>
            <p:cNvPr id="768" name="Google Shape;768;p3"/>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 name="Google Shape;786;p3"/>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lvl1pPr lvl="0" algn="l">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87" name="Google Shape;787;p3"/>
          <p:cNvSpPr txBox="1"/>
          <p:nvPr>
            <p:ph hasCustomPrompt="1" idx="2" type="title"/>
          </p:nvPr>
        </p:nvSpPr>
        <p:spPr>
          <a:xfrm>
            <a:off x="1810950" y="2150850"/>
            <a:ext cx="1153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88" name="Google Shape;788;p3"/>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rot="-900008">
            <a:off x="1715274" y="4153738"/>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5588200" y="106437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7974050" y="7869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1644575" y="36713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2845800" y="40885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 name="Google Shape;797;p3"/>
          <p:cNvGrpSpPr/>
          <p:nvPr/>
        </p:nvGrpSpPr>
        <p:grpSpPr>
          <a:xfrm>
            <a:off x="6294838" y="4058031"/>
            <a:ext cx="1055760" cy="753780"/>
            <a:chOff x="3308425" y="649500"/>
            <a:chExt cx="947975" cy="676825"/>
          </a:xfrm>
        </p:grpSpPr>
        <p:sp>
          <p:nvSpPr>
            <p:cNvPr id="798" name="Google Shape;798;p3"/>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3"/>
          <p:cNvGrpSpPr/>
          <p:nvPr/>
        </p:nvGrpSpPr>
        <p:grpSpPr>
          <a:xfrm flipH="1" rot="-6299880">
            <a:off x="1763090" y="476245"/>
            <a:ext cx="708049" cy="444266"/>
            <a:chOff x="1445125" y="3867675"/>
            <a:chExt cx="803300" cy="502950"/>
          </a:xfrm>
        </p:grpSpPr>
        <p:sp>
          <p:nvSpPr>
            <p:cNvPr id="802" name="Google Shape;802;p3"/>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 name="Google Shape;805;p3"/>
          <p:cNvSpPr/>
          <p:nvPr/>
        </p:nvSpPr>
        <p:spPr>
          <a:xfrm>
            <a:off x="1957275" y="13724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3215800" y="83127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7826025" y="41160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
    <p:bg>
      <p:bgPr>
        <a:solidFill>
          <a:schemeClr val="lt1"/>
        </a:solidFill>
      </p:bgPr>
    </p:bg>
    <p:spTree>
      <p:nvGrpSpPr>
        <p:cNvPr id="7070" name="Shape 7070"/>
        <p:cNvGrpSpPr/>
        <p:nvPr/>
      </p:nvGrpSpPr>
      <p:grpSpPr>
        <a:xfrm>
          <a:off x="0" y="0"/>
          <a:ext cx="0" cy="0"/>
          <a:chOff x="0" y="0"/>
          <a:chExt cx="0" cy="0"/>
        </a:xfrm>
      </p:grpSpPr>
      <p:grpSp>
        <p:nvGrpSpPr>
          <p:cNvPr id="7071" name="Google Shape;7071;p21"/>
          <p:cNvGrpSpPr/>
          <p:nvPr/>
        </p:nvGrpSpPr>
        <p:grpSpPr>
          <a:xfrm>
            <a:off x="0" y="0"/>
            <a:ext cx="9144125" cy="5143391"/>
            <a:chOff x="0" y="0"/>
            <a:chExt cx="9144125" cy="5143391"/>
          </a:xfrm>
        </p:grpSpPr>
        <p:sp>
          <p:nvSpPr>
            <p:cNvPr id="7072" name="Google Shape;7072;p21"/>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1"/>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1"/>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1"/>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1"/>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1"/>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1"/>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1"/>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1"/>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1"/>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1"/>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1"/>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1"/>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1"/>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1"/>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1"/>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1"/>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1"/>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1"/>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1"/>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1"/>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1"/>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1"/>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1"/>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1"/>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1"/>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1"/>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1"/>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1"/>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1"/>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1"/>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1"/>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1"/>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1"/>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1"/>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1"/>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1"/>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1"/>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1"/>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1"/>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1"/>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1"/>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1"/>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1"/>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1"/>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1"/>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1"/>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1"/>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1"/>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1"/>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1"/>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1"/>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1"/>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1"/>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1"/>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1"/>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1"/>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1"/>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1"/>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1"/>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1"/>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1"/>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1"/>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1"/>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1"/>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1"/>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1"/>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1"/>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1"/>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1"/>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1"/>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1"/>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1"/>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1"/>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1"/>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1"/>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1"/>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1"/>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1"/>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1"/>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1"/>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1"/>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1"/>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1"/>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1"/>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1"/>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1"/>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1"/>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1"/>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1"/>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1"/>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1"/>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1"/>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1"/>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1"/>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1"/>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1"/>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1"/>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1"/>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1"/>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1"/>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1"/>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1"/>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1"/>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1"/>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1"/>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1"/>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1"/>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1"/>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1"/>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1"/>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1"/>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1"/>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1"/>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1"/>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1"/>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1"/>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1"/>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1"/>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1"/>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1"/>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1"/>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1"/>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1"/>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1"/>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1"/>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1"/>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1"/>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1"/>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1"/>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1"/>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1"/>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1"/>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1"/>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1"/>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1"/>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1"/>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1"/>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1"/>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1"/>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1"/>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1"/>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1"/>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1"/>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1"/>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1"/>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1"/>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1"/>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1"/>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1"/>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1"/>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1"/>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1"/>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1"/>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1"/>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1"/>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1"/>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1"/>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1"/>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1"/>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1"/>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1"/>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1"/>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1"/>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1"/>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1"/>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1"/>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1"/>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1"/>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1"/>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1"/>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1"/>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1"/>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1"/>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1"/>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1"/>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1"/>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1"/>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1"/>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1"/>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1"/>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1"/>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1"/>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1"/>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1"/>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1"/>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1"/>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1"/>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1"/>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1"/>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1"/>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1"/>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1"/>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1"/>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1"/>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1"/>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1"/>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1"/>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1"/>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1"/>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1"/>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1"/>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1"/>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1"/>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1"/>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1"/>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1"/>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1"/>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1"/>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1"/>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1"/>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1"/>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1"/>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1"/>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1"/>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1"/>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1"/>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1"/>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1"/>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1"/>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1"/>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1"/>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1"/>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1"/>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1"/>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1"/>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1"/>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1"/>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1"/>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1"/>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1"/>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1"/>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1"/>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1"/>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1"/>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1"/>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1"/>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1"/>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1"/>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1"/>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1"/>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1"/>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1"/>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1"/>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1"/>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1"/>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1"/>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1"/>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1"/>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1"/>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1"/>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1"/>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1"/>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1"/>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1"/>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1"/>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1"/>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1"/>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1"/>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1"/>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1"/>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1"/>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1"/>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1"/>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1"/>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1"/>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1"/>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1"/>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1"/>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1"/>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1"/>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1"/>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1"/>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1"/>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1"/>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1"/>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1"/>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1"/>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1"/>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1"/>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1"/>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1"/>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1"/>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1"/>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1"/>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1"/>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1"/>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1"/>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1"/>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1"/>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1"/>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1"/>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1"/>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1"/>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1"/>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1"/>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1"/>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1"/>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1"/>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1"/>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1"/>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1"/>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1"/>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1"/>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1"/>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1"/>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1"/>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1"/>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1"/>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1"/>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1"/>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1"/>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1"/>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1"/>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1"/>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1"/>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1"/>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1"/>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1"/>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1"/>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1"/>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1"/>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1"/>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1"/>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1"/>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1"/>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1"/>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1"/>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1"/>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1"/>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1"/>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1"/>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1"/>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1"/>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1"/>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1"/>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1"/>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1"/>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1"/>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1"/>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1"/>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1"/>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1"/>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1"/>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1"/>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1"/>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1"/>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1"/>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1"/>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1"/>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1"/>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1"/>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1"/>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1"/>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1"/>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1"/>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1"/>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1"/>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1"/>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1"/>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2" name="Google Shape;7432;p21"/>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3" name="Google Shape;7433;p21"/>
          <p:cNvGrpSpPr/>
          <p:nvPr/>
        </p:nvGrpSpPr>
        <p:grpSpPr>
          <a:xfrm>
            <a:off x="553048" y="535000"/>
            <a:ext cx="8105852" cy="4302000"/>
            <a:chOff x="553048" y="535000"/>
            <a:chExt cx="8105852" cy="4302000"/>
          </a:xfrm>
        </p:grpSpPr>
        <p:sp>
          <p:nvSpPr>
            <p:cNvPr id="7434" name="Google Shape;7434;p21"/>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1"/>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1"/>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1"/>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1"/>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1"/>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1"/>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1"/>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1"/>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1"/>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1"/>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1"/>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1"/>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1"/>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1"/>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1"/>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1"/>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1"/>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2" name="Google Shape;7452;p21"/>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7453" name="Google Shape;7453;p21"/>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7454" name="Google Shape;7454;p21"/>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55" name="Google Shape;7455;p21"/>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1"/>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1"/>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1"/>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
    <p:bg>
      <p:bgPr>
        <a:solidFill>
          <a:schemeClr val="lt1"/>
        </a:solidFill>
      </p:bgPr>
    </p:bg>
    <p:spTree>
      <p:nvGrpSpPr>
        <p:cNvPr id="7459" name="Shape 7459"/>
        <p:cNvGrpSpPr/>
        <p:nvPr/>
      </p:nvGrpSpPr>
      <p:grpSpPr>
        <a:xfrm>
          <a:off x="0" y="0"/>
          <a:ext cx="0" cy="0"/>
          <a:chOff x="0" y="0"/>
          <a:chExt cx="0" cy="0"/>
        </a:xfrm>
      </p:grpSpPr>
      <p:grpSp>
        <p:nvGrpSpPr>
          <p:cNvPr id="7460" name="Google Shape;7460;p22"/>
          <p:cNvGrpSpPr/>
          <p:nvPr/>
        </p:nvGrpSpPr>
        <p:grpSpPr>
          <a:xfrm>
            <a:off x="0" y="0"/>
            <a:ext cx="9144125" cy="5143391"/>
            <a:chOff x="0" y="0"/>
            <a:chExt cx="9144125" cy="5143391"/>
          </a:xfrm>
        </p:grpSpPr>
        <p:sp>
          <p:nvSpPr>
            <p:cNvPr id="7461" name="Google Shape;7461;p22"/>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2"/>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2"/>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2"/>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2"/>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2"/>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2"/>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2"/>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2"/>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2"/>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2"/>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2"/>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2"/>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2"/>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2"/>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2"/>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2"/>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2"/>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2"/>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2"/>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2"/>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2"/>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2"/>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2"/>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2"/>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2"/>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2"/>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2"/>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2"/>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2"/>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2"/>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2"/>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2"/>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2"/>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2"/>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2"/>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2"/>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2"/>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2"/>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2"/>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2"/>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2"/>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2"/>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2"/>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2"/>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2"/>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2"/>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2"/>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2"/>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2"/>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2"/>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2"/>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2"/>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2"/>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2"/>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2"/>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2"/>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2"/>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2"/>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2"/>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2"/>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2"/>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2"/>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2"/>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2"/>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2"/>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2"/>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2"/>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2"/>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2"/>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2"/>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2"/>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2"/>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2"/>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2"/>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2"/>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2"/>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2"/>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2"/>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2"/>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2"/>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2"/>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2"/>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2"/>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2"/>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2"/>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2"/>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2"/>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2"/>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2"/>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2"/>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2"/>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2"/>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2"/>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2"/>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2"/>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2"/>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2"/>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2"/>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2"/>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2"/>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2"/>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2"/>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2"/>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2"/>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2"/>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2"/>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2"/>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2"/>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2"/>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2"/>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2"/>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2"/>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2"/>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2"/>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2"/>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2"/>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2"/>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2"/>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2"/>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2"/>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2"/>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2"/>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2"/>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2"/>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2"/>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2"/>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2"/>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2"/>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2"/>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2"/>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2"/>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2"/>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2"/>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2"/>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2"/>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2"/>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2"/>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2"/>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2"/>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2"/>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2"/>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2"/>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2"/>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2"/>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2"/>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2"/>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2"/>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2"/>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2"/>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2"/>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2"/>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2"/>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2"/>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2"/>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2"/>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2"/>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2"/>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2"/>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2"/>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2"/>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2"/>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2"/>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2"/>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2"/>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2"/>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2"/>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2"/>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2"/>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2"/>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2"/>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2"/>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2"/>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2"/>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2"/>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2"/>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2"/>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2"/>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2"/>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2"/>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2"/>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2"/>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2"/>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2"/>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2"/>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2"/>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2"/>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2"/>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2"/>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2"/>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2"/>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2"/>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2"/>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2"/>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2"/>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2"/>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2"/>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2"/>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2"/>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2"/>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2"/>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2"/>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2"/>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2"/>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2"/>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2"/>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2"/>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2"/>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2"/>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2"/>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2"/>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2"/>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2"/>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2"/>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2"/>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2"/>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2"/>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2"/>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2"/>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2"/>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2"/>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2"/>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2"/>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2"/>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2"/>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2"/>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2"/>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2"/>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2"/>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2"/>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2"/>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2"/>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2"/>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2"/>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2"/>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2"/>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2"/>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2"/>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2"/>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2"/>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2"/>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2"/>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2"/>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2"/>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2"/>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2"/>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2"/>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2"/>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2"/>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2"/>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2"/>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2"/>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2"/>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2"/>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2"/>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2"/>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2"/>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2"/>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2"/>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2"/>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2"/>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2"/>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2"/>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2"/>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2"/>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2"/>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2"/>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2"/>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2"/>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2"/>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2"/>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2"/>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2"/>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2"/>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2"/>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2"/>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2"/>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2"/>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2"/>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2"/>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2"/>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2"/>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2"/>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2"/>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2"/>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2"/>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2"/>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2"/>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2"/>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2"/>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2"/>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2"/>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2"/>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2"/>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2"/>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2"/>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2"/>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2"/>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2"/>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2"/>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2"/>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2"/>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2"/>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2"/>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2"/>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2"/>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2"/>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2"/>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2"/>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2"/>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2"/>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2"/>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2"/>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2"/>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2"/>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2"/>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2"/>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2"/>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2"/>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2"/>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2"/>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2"/>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2"/>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2"/>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2"/>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2"/>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2"/>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2"/>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2"/>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2"/>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2"/>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2"/>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2"/>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2"/>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2"/>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2"/>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2"/>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2"/>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2"/>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2"/>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2"/>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2"/>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2"/>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2"/>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2"/>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2"/>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2"/>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2"/>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2"/>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2"/>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2"/>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2"/>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2"/>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2"/>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2"/>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2"/>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2"/>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2"/>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2"/>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2"/>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1" name="Google Shape;7821;p22"/>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2" name="Google Shape;7822;p22"/>
          <p:cNvGrpSpPr/>
          <p:nvPr/>
        </p:nvGrpSpPr>
        <p:grpSpPr>
          <a:xfrm>
            <a:off x="553048" y="535000"/>
            <a:ext cx="8105852" cy="4302000"/>
            <a:chOff x="553048" y="535000"/>
            <a:chExt cx="8105852" cy="4302000"/>
          </a:xfrm>
        </p:grpSpPr>
        <p:sp>
          <p:nvSpPr>
            <p:cNvPr id="7823" name="Google Shape;7823;p22"/>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2"/>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2"/>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2"/>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2"/>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2"/>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2"/>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2"/>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2"/>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2"/>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2"/>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2"/>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2"/>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2"/>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2"/>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2"/>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2"/>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2"/>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1" name="Google Shape;7841;p22"/>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7842" name="Google Shape;7842;p22"/>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7843" name="Google Shape;7843;p22"/>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44" name="Google Shape;7844;p22"/>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2"/>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2"/>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2"/>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lt1"/>
        </a:solidFill>
      </p:bgPr>
    </p:bg>
    <p:spTree>
      <p:nvGrpSpPr>
        <p:cNvPr id="7848" name="Shape 7848"/>
        <p:cNvGrpSpPr/>
        <p:nvPr/>
      </p:nvGrpSpPr>
      <p:grpSpPr>
        <a:xfrm>
          <a:off x="0" y="0"/>
          <a:ext cx="0" cy="0"/>
          <a:chOff x="0" y="0"/>
          <a:chExt cx="0" cy="0"/>
        </a:xfrm>
      </p:grpSpPr>
      <p:grpSp>
        <p:nvGrpSpPr>
          <p:cNvPr id="7849" name="Google Shape;7849;p23"/>
          <p:cNvGrpSpPr/>
          <p:nvPr/>
        </p:nvGrpSpPr>
        <p:grpSpPr>
          <a:xfrm>
            <a:off x="0" y="0"/>
            <a:ext cx="9144125" cy="5143391"/>
            <a:chOff x="0" y="0"/>
            <a:chExt cx="9144125" cy="5143391"/>
          </a:xfrm>
        </p:grpSpPr>
        <p:sp>
          <p:nvSpPr>
            <p:cNvPr id="7850" name="Google Shape;7850;p23"/>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3"/>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3"/>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3"/>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3"/>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3"/>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3"/>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3"/>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3"/>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3"/>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3"/>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3"/>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3"/>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3"/>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23"/>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3"/>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23"/>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23"/>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23"/>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3"/>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3"/>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3"/>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3"/>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3"/>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3"/>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3"/>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3"/>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3"/>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3"/>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3"/>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3"/>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3"/>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3"/>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3"/>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3"/>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3"/>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3"/>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3"/>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3"/>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3"/>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3"/>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3"/>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3"/>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3"/>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3"/>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3"/>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3"/>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3"/>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3"/>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3"/>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3"/>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3"/>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3"/>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3"/>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3"/>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3"/>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3"/>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3"/>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3"/>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3"/>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3"/>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3"/>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3"/>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3"/>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3"/>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3"/>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3"/>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3"/>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3"/>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3"/>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3"/>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3"/>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3"/>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3"/>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3"/>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3"/>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3"/>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3"/>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3"/>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3"/>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3"/>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3"/>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3"/>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3"/>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3"/>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3"/>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3"/>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3"/>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3"/>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3"/>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3"/>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3"/>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3"/>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3"/>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3"/>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3"/>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3"/>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3"/>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3"/>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3"/>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3"/>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3"/>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3"/>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3"/>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3"/>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3"/>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3"/>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3"/>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3"/>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3"/>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3"/>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3"/>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3"/>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3"/>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3"/>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3"/>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3"/>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3"/>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3"/>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3"/>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3"/>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3"/>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3"/>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3"/>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3"/>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3"/>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3"/>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3"/>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3"/>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3"/>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3"/>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3"/>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3"/>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3"/>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3"/>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3"/>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3"/>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3"/>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3"/>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3"/>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3"/>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3"/>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3"/>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3"/>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3"/>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3"/>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3"/>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3"/>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3"/>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3"/>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3"/>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3"/>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3"/>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3"/>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3"/>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3"/>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3"/>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3"/>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3"/>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3"/>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3"/>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3"/>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3"/>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3"/>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3"/>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3"/>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3"/>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3"/>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3"/>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3"/>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3"/>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3"/>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3"/>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3"/>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3"/>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3"/>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3"/>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3"/>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3"/>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3"/>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3"/>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3"/>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3"/>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3"/>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3"/>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3"/>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3"/>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3"/>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3"/>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3"/>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3"/>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3"/>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3"/>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3"/>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3"/>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3"/>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3"/>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3"/>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3"/>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3"/>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3"/>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3"/>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3"/>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3"/>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3"/>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3"/>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3"/>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3"/>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3"/>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3"/>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3"/>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3"/>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3"/>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3"/>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3"/>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3"/>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3"/>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3"/>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3"/>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3"/>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3"/>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3"/>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3"/>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3"/>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3"/>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3"/>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3"/>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3"/>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3"/>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3"/>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3"/>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3"/>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3"/>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3"/>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3"/>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3"/>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3"/>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3"/>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3"/>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3"/>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3"/>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3"/>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23"/>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23"/>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3"/>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3"/>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3"/>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23"/>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23"/>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3"/>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3"/>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3"/>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3"/>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3"/>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3"/>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3"/>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3"/>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3"/>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3"/>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3"/>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3"/>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3"/>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3"/>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3"/>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3"/>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3"/>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3"/>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3"/>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3"/>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3"/>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3"/>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3"/>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3"/>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3"/>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3"/>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3"/>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3"/>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3"/>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3"/>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3"/>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3"/>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3"/>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3"/>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3"/>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23"/>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3"/>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3"/>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3"/>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3"/>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3"/>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3"/>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3"/>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3"/>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3"/>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3"/>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3"/>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3"/>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3"/>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3"/>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3"/>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3"/>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3"/>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3"/>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3"/>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3"/>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3"/>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3"/>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3"/>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3"/>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3"/>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3"/>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3"/>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3"/>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3"/>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3"/>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3"/>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3"/>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3"/>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3"/>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3"/>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3"/>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3"/>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3"/>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3"/>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3"/>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3"/>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3"/>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3"/>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3"/>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3"/>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3"/>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3"/>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3"/>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3"/>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3"/>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3"/>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3"/>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3"/>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3"/>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3"/>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3"/>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3"/>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3"/>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3"/>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3"/>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3"/>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3"/>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3"/>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3"/>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3"/>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3"/>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3"/>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3"/>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3"/>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3"/>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3"/>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3"/>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3"/>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3"/>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3"/>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0" name="Google Shape;8210;p23"/>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1" name="Google Shape;8211;p23"/>
          <p:cNvGrpSpPr/>
          <p:nvPr/>
        </p:nvGrpSpPr>
        <p:grpSpPr>
          <a:xfrm>
            <a:off x="553048" y="535000"/>
            <a:ext cx="8105852" cy="4302000"/>
            <a:chOff x="553048" y="535000"/>
            <a:chExt cx="8105852" cy="4302000"/>
          </a:xfrm>
        </p:grpSpPr>
        <p:sp>
          <p:nvSpPr>
            <p:cNvPr id="8212" name="Google Shape;8212;p23"/>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3"/>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3"/>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3"/>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3"/>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3"/>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3"/>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3"/>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3"/>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3"/>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3"/>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3"/>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3"/>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3"/>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3"/>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3"/>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3"/>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3"/>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0" name="Google Shape;8230;p23"/>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3"/>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3"/>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3"/>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3"/>
          <p:cNvSpPr txBox="1"/>
          <p:nvPr>
            <p:ph type="title"/>
          </p:nvPr>
        </p:nvSpPr>
        <p:spPr>
          <a:xfrm>
            <a:off x="1270650" y="629375"/>
            <a:ext cx="7020000" cy="12042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lt1"/>
        </a:solidFill>
      </p:bgPr>
    </p:bg>
    <p:spTree>
      <p:nvGrpSpPr>
        <p:cNvPr id="8235" name="Shape 8235"/>
        <p:cNvGrpSpPr/>
        <p:nvPr/>
      </p:nvGrpSpPr>
      <p:grpSpPr>
        <a:xfrm>
          <a:off x="0" y="0"/>
          <a:ext cx="0" cy="0"/>
          <a:chOff x="0" y="0"/>
          <a:chExt cx="0" cy="0"/>
        </a:xfrm>
      </p:grpSpPr>
      <p:grpSp>
        <p:nvGrpSpPr>
          <p:cNvPr id="8236" name="Google Shape;8236;p24"/>
          <p:cNvGrpSpPr/>
          <p:nvPr/>
        </p:nvGrpSpPr>
        <p:grpSpPr>
          <a:xfrm>
            <a:off x="0" y="0"/>
            <a:ext cx="9144125" cy="5143391"/>
            <a:chOff x="0" y="0"/>
            <a:chExt cx="9144125" cy="5143391"/>
          </a:xfrm>
        </p:grpSpPr>
        <p:sp>
          <p:nvSpPr>
            <p:cNvPr id="8237" name="Google Shape;8237;p24"/>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4"/>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4"/>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4"/>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4"/>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4"/>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4"/>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4"/>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4"/>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4"/>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4"/>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4"/>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4"/>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4"/>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4"/>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4"/>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4"/>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4"/>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4"/>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4"/>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4"/>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4"/>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4"/>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4"/>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4"/>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4"/>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4"/>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4"/>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4"/>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4"/>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4"/>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4"/>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4"/>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4"/>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4"/>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4"/>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4"/>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4"/>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4"/>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4"/>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4"/>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4"/>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4"/>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4"/>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4"/>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4"/>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4"/>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4"/>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4"/>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4"/>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4"/>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4"/>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4"/>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4"/>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4"/>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4"/>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4"/>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4"/>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4"/>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4"/>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4"/>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4"/>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4"/>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4"/>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4"/>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4"/>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4"/>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4"/>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4"/>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4"/>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4"/>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4"/>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4"/>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4"/>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4"/>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4"/>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4"/>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4"/>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4"/>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4"/>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24"/>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4"/>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4"/>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4"/>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4"/>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4"/>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4"/>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4"/>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4"/>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4"/>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4"/>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4"/>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4"/>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24"/>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24"/>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4"/>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4"/>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4"/>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4"/>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4"/>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4"/>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4"/>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4"/>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4"/>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4"/>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4"/>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4"/>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4"/>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4"/>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4"/>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4"/>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4"/>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4"/>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4"/>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4"/>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4"/>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4"/>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4"/>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4"/>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4"/>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4"/>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4"/>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4"/>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4"/>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4"/>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4"/>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4"/>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4"/>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4"/>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4"/>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4"/>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4"/>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4"/>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4"/>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4"/>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4"/>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4"/>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4"/>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4"/>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4"/>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4"/>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4"/>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4"/>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4"/>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4"/>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4"/>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4"/>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4"/>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4"/>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4"/>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4"/>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4"/>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4"/>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4"/>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4"/>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4"/>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4"/>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4"/>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4"/>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4"/>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4"/>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4"/>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4"/>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4"/>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4"/>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4"/>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4"/>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4"/>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4"/>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4"/>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4"/>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4"/>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4"/>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4"/>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4"/>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4"/>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4"/>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4"/>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4"/>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4"/>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4"/>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4"/>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4"/>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4"/>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4"/>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4"/>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4"/>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4"/>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4"/>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4"/>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4"/>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4"/>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4"/>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4"/>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4"/>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4"/>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4"/>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4"/>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4"/>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4"/>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4"/>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4"/>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4"/>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4"/>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4"/>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4"/>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4"/>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4"/>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4"/>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4"/>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4"/>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4"/>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4"/>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4"/>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4"/>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4"/>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4"/>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4"/>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4"/>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4"/>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4"/>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4"/>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4"/>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4"/>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4"/>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4"/>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4"/>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4"/>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4"/>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4"/>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4"/>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4"/>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4"/>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4"/>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4"/>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4"/>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4"/>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4"/>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4"/>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4"/>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4"/>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4"/>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4"/>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4"/>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4"/>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4"/>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4"/>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4"/>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4"/>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4"/>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4"/>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4"/>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4"/>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4"/>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4"/>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4"/>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4"/>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4"/>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4"/>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4"/>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4"/>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4"/>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4"/>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4"/>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4"/>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4"/>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4"/>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4"/>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4"/>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4"/>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4"/>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4"/>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4"/>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4"/>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4"/>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4"/>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4"/>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4"/>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4"/>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4"/>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4"/>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4"/>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4"/>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4"/>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4"/>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4"/>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4"/>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4"/>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4"/>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4"/>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4"/>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4"/>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4"/>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4"/>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4"/>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4"/>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4"/>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4"/>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4"/>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4"/>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4"/>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4"/>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4"/>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4"/>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4"/>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4"/>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4"/>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4"/>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4"/>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4"/>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4"/>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4"/>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4"/>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4"/>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4"/>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4"/>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4"/>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4"/>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4"/>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4"/>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4"/>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4"/>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4"/>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4"/>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4"/>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4"/>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4"/>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4"/>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4"/>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4"/>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4"/>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4"/>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4"/>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4"/>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4"/>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4"/>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4"/>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4"/>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4"/>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4"/>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4"/>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4"/>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4"/>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4"/>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4"/>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4"/>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4"/>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4"/>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4"/>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4"/>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4"/>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4"/>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4"/>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4"/>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4"/>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4"/>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4"/>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4"/>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4"/>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4"/>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7" name="Google Shape;8597;p24"/>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8" name="Google Shape;8598;p24"/>
          <p:cNvGrpSpPr/>
          <p:nvPr/>
        </p:nvGrpSpPr>
        <p:grpSpPr>
          <a:xfrm>
            <a:off x="553048" y="535000"/>
            <a:ext cx="8105852" cy="4302000"/>
            <a:chOff x="553048" y="535000"/>
            <a:chExt cx="8105852" cy="4302000"/>
          </a:xfrm>
        </p:grpSpPr>
        <p:sp>
          <p:nvSpPr>
            <p:cNvPr id="8599" name="Google Shape;8599;p24"/>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4"/>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4"/>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4"/>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4"/>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4"/>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4"/>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4"/>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4"/>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4"/>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4"/>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4"/>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4"/>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4"/>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4"/>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4"/>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4"/>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4"/>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7" name="Google Shape;8617;p24"/>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4"/>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4"/>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4"/>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4"/>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8622" name="Shape 8622"/>
        <p:cNvGrpSpPr/>
        <p:nvPr/>
      </p:nvGrpSpPr>
      <p:grpSpPr>
        <a:xfrm>
          <a:off x="0" y="0"/>
          <a:ext cx="0" cy="0"/>
          <a:chOff x="0" y="0"/>
          <a:chExt cx="0" cy="0"/>
        </a:xfrm>
      </p:grpSpPr>
      <p:grpSp>
        <p:nvGrpSpPr>
          <p:cNvPr id="8623" name="Google Shape;8623;p25"/>
          <p:cNvGrpSpPr/>
          <p:nvPr/>
        </p:nvGrpSpPr>
        <p:grpSpPr>
          <a:xfrm>
            <a:off x="0" y="0"/>
            <a:ext cx="9144125" cy="5143391"/>
            <a:chOff x="0" y="0"/>
            <a:chExt cx="9144125" cy="5143391"/>
          </a:xfrm>
        </p:grpSpPr>
        <p:sp>
          <p:nvSpPr>
            <p:cNvPr id="8624" name="Google Shape;8624;p25"/>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5"/>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5"/>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5"/>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5"/>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5"/>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5"/>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5"/>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5"/>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5"/>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5"/>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5"/>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5"/>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5"/>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5"/>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5"/>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5"/>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5"/>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5"/>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5"/>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5"/>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5"/>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5"/>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5"/>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5"/>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5"/>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5"/>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5"/>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5"/>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5"/>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5"/>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5"/>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5"/>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5"/>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5"/>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5"/>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5"/>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5"/>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5"/>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5"/>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5"/>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5"/>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5"/>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5"/>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5"/>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5"/>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5"/>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5"/>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5"/>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5"/>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5"/>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5"/>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5"/>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5"/>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5"/>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5"/>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5"/>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5"/>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5"/>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5"/>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5"/>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5"/>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5"/>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5"/>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5"/>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5"/>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5"/>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5"/>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5"/>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5"/>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5"/>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5"/>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5"/>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5"/>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5"/>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5"/>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5"/>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5"/>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5"/>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5"/>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5"/>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5"/>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5"/>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5"/>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5"/>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5"/>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5"/>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5"/>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5"/>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5"/>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5"/>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5"/>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5"/>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5"/>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5"/>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5"/>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5"/>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5"/>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5"/>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5"/>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5"/>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5"/>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5"/>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5"/>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5"/>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5"/>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5"/>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5"/>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5"/>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5"/>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5"/>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5"/>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5"/>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5"/>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5"/>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5"/>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5"/>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5"/>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5"/>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5"/>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5"/>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5"/>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5"/>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5"/>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5"/>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5"/>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5"/>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5"/>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5"/>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5"/>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5"/>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5"/>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5"/>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5"/>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5"/>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5"/>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5"/>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5"/>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5"/>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5"/>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5"/>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5"/>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5"/>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5"/>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5"/>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5"/>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5"/>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5"/>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5"/>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5"/>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5"/>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5"/>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5"/>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5"/>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5"/>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5"/>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5"/>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5"/>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5"/>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5"/>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5"/>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5"/>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5"/>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5"/>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5"/>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5"/>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5"/>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5"/>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5"/>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5"/>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5"/>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5"/>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5"/>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5"/>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5"/>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5"/>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5"/>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5"/>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5"/>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5"/>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5"/>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5"/>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5"/>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5"/>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5"/>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5"/>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5"/>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5"/>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5"/>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5"/>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5"/>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5"/>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5"/>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5"/>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5"/>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5"/>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5"/>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5"/>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5"/>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5"/>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5"/>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5"/>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5"/>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5"/>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5"/>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5"/>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5"/>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5"/>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5"/>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5"/>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5"/>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5"/>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5"/>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5"/>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5"/>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5"/>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5"/>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5"/>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5"/>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5"/>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5"/>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5"/>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5"/>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5"/>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5"/>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5"/>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5"/>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5"/>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5"/>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5"/>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5"/>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5"/>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5"/>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5"/>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5"/>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5"/>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5"/>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5"/>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5"/>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5"/>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5"/>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5"/>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5"/>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5"/>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5"/>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5"/>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5"/>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5"/>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5"/>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5"/>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5"/>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5"/>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5"/>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5"/>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5"/>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5"/>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5"/>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5"/>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5"/>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5"/>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5"/>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5"/>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5"/>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5"/>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5"/>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5"/>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5"/>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5"/>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5"/>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5"/>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5"/>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5"/>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5"/>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5"/>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5"/>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5"/>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5"/>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5"/>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5"/>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5"/>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5"/>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5"/>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5"/>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5"/>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5"/>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5"/>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5"/>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5"/>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5"/>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5"/>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5"/>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5"/>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5"/>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5"/>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5"/>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5"/>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5"/>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5"/>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5"/>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5"/>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5"/>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5"/>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5"/>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5"/>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5"/>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5"/>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5"/>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5"/>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5"/>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5"/>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5"/>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5"/>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5"/>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5"/>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5"/>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5"/>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5"/>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5"/>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5"/>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5"/>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5"/>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5"/>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5"/>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5"/>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5"/>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5"/>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5"/>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5"/>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5"/>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5"/>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5"/>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5"/>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5"/>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5"/>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5"/>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5"/>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5"/>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5"/>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5"/>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5"/>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5"/>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5"/>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5"/>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5"/>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5"/>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5"/>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5"/>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5"/>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5"/>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5"/>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5"/>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5"/>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5"/>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5"/>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5"/>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5"/>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5"/>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5"/>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5"/>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5"/>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4" name="Google Shape;8984;p25"/>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5" name="Google Shape;8985;p25"/>
          <p:cNvGrpSpPr/>
          <p:nvPr/>
        </p:nvGrpSpPr>
        <p:grpSpPr>
          <a:xfrm>
            <a:off x="553048" y="535000"/>
            <a:ext cx="8105852" cy="4302000"/>
            <a:chOff x="553048" y="535000"/>
            <a:chExt cx="8105852" cy="4302000"/>
          </a:xfrm>
        </p:grpSpPr>
        <p:sp>
          <p:nvSpPr>
            <p:cNvPr id="8986" name="Google Shape;8986;p25"/>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5"/>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5"/>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5"/>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5"/>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5"/>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5"/>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5"/>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5"/>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5"/>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5"/>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5"/>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5"/>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5"/>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5"/>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5"/>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5"/>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5"/>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4" name="Google Shape;9004;p25"/>
          <p:cNvSpPr txBox="1"/>
          <p:nvPr>
            <p:ph type="ctrTitle"/>
          </p:nvPr>
        </p:nvSpPr>
        <p:spPr>
          <a:xfrm>
            <a:off x="2788950" y="685350"/>
            <a:ext cx="3684300" cy="94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005" name="Google Shape;9005;p25"/>
          <p:cNvSpPr txBox="1"/>
          <p:nvPr>
            <p:ph idx="1" type="subTitle"/>
          </p:nvPr>
        </p:nvSpPr>
        <p:spPr>
          <a:xfrm>
            <a:off x="2788950" y="1482750"/>
            <a:ext cx="3684300" cy="1297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9006" name="Google Shape;9006;p25"/>
          <p:cNvSpPr/>
          <p:nvPr/>
        </p:nvSpPr>
        <p:spPr>
          <a:xfrm>
            <a:off x="1571775" y="3336113"/>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5"/>
          <p:cNvSpPr/>
          <p:nvPr/>
        </p:nvSpPr>
        <p:spPr>
          <a:xfrm>
            <a:off x="1662000" y="16670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5"/>
          <p:cNvSpPr/>
          <p:nvPr/>
        </p:nvSpPr>
        <p:spPr>
          <a:xfrm rot="-4499992">
            <a:off x="1685022" y="4077507"/>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9" name="Google Shape;9009;p25"/>
          <p:cNvGrpSpPr/>
          <p:nvPr/>
        </p:nvGrpSpPr>
        <p:grpSpPr>
          <a:xfrm>
            <a:off x="6619738" y="4088531"/>
            <a:ext cx="1055760" cy="753780"/>
            <a:chOff x="3308425" y="649500"/>
            <a:chExt cx="947975" cy="676825"/>
          </a:xfrm>
        </p:grpSpPr>
        <p:sp>
          <p:nvSpPr>
            <p:cNvPr id="9010" name="Google Shape;9010;p25"/>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5"/>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5"/>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3" name="Google Shape;9013;p25"/>
          <p:cNvSpPr/>
          <p:nvPr/>
        </p:nvSpPr>
        <p:spPr>
          <a:xfrm>
            <a:off x="7831725" y="845325"/>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5"/>
          <p:cNvSpPr/>
          <p:nvPr/>
        </p:nvSpPr>
        <p:spPr>
          <a:xfrm>
            <a:off x="8069275" y="42070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5" name="Google Shape;9015;p25"/>
          <p:cNvGrpSpPr/>
          <p:nvPr/>
        </p:nvGrpSpPr>
        <p:grpSpPr>
          <a:xfrm flipH="1" rot="-6299880">
            <a:off x="1452565" y="476245"/>
            <a:ext cx="708049" cy="444266"/>
            <a:chOff x="1445125" y="3867675"/>
            <a:chExt cx="803300" cy="502950"/>
          </a:xfrm>
        </p:grpSpPr>
        <p:sp>
          <p:nvSpPr>
            <p:cNvPr id="9016" name="Google Shape;9016;p25"/>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5"/>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5"/>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9" name="Google Shape;9019;p25"/>
          <p:cNvSpPr/>
          <p:nvPr/>
        </p:nvSpPr>
        <p:spPr>
          <a:xfrm>
            <a:off x="7195525" y="17908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5"/>
          <p:cNvSpPr txBox="1"/>
          <p:nvPr/>
        </p:nvSpPr>
        <p:spPr>
          <a:xfrm>
            <a:off x="2788950" y="3241900"/>
            <a:ext cx="3684300" cy="751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s" sz="1100">
                <a:solidFill>
                  <a:schemeClr val="dk1"/>
                </a:solidFill>
                <a:latin typeface="Gantari"/>
                <a:ea typeface="Gantari"/>
                <a:cs typeface="Gantari"/>
                <a:sym typeface="Gantari"/>
              </a:rPr>
              <a:t>CREDITS: This presentation template was created by </a:t>
            </a:r>
            <a:r>
              <a:rPr b="1" lang="es" sz="1100">
                <a:solidFill>
                  <a:schemeClr val="dk1"/>
                </a:solidFill>
                <a:latin typeface="Gantari"/>
                <a:ea typeface="Gantari"/>
                <a:cs typeface="Gantari"/>
                <a:sym typeface="Gantari"/>
              </a:rPr>
              <a:t>Slidesgo</a:t>
            </a:r>
            <a:r>
              <a:rPr lang="es" sz="1100">
                <a:solidFill>
                  <a:schemeClr val="dk1"/>
                </a:solidFill>
                <a:latin typeface="Gantari"/>
                <a:ea typeface="Gantari"/>
                <a:cs typeface="Gantari"/>
                <a:sym typeface="Gantari"/>
              </a:rPr>
              <a:t>, including icons by </a:t>
            </a:r>
            <a:r>
              <a:rPr b="1" lang="es" sz="1100">
                <a:solidFill>
                  <a:schemeClr val="dk1"/>
                </a:solidFill>
                <a:latin typeface="Gantari"/>
                <a:ea typeface="Gantari"/>
                <a:cs typeface="Gantari"/>
                <a:sym typeface="Gantari"/>
              </a:rPr>
              <a:t>Flaticon</a:t>
            </a:r>
            <a:r>
              <a:rPr lang="es" sz="1100">
                <a:solidFill>
                  <a:schemeClr val="dk1"/>
                </a:solidFill>
                <a:latin typeface="Gantari"/>
                <a:ea typeface="Gantari"/>
                <a:cs typeface="Gantari"/>
                <a:sym typeface="Gantari"/>
              </a:rPr>
              <a:t>, infographics &amp; images by</a:t>
            </a:r>
            <a:r>
              <a:rPr b="1" lang="es" sz="1100">
                <a:solidFill>
                  <a:schemeClr val="dk1"/>
                </a:solidFill>
                <a:latin typeface="Gantari"/>
                <a:ea typeface="Gantari"/>
                <a:cs typeface="Gantari"/>
                <a:sym typeface="Gantari"/>
              </a:rPr>
              <a:t> Freepik</a:t>
            </a:r>
            <a:r>
              <a:rPr lang="es" sz="1100">
                <a:solidFill>
                  <a:schemeClr val="dk1"/>
                </a:solidFill>
                <a:latin typeface="Gantari"/>
                <a:ea typeface="Gantari"/>
                <a:cs typeface="Gantari"/>
                <a:sym typeface="Gantari"/>
              </a:rPr>
              <a:t> and content by Sandra Medina</a:t>
            </a:r>
            <a:endParaRPr b="1" sz="1100">
              <a:solidFill>
                <a:schemeClr val="dk1"/>
              </a:solidFill>
              <a:latin typeface="Gantari"/>
              <a:ea typeface="Gantari"/>
              <a:cs typeface="Gantari"/>
              <a:sym typeface="Ganta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rgbClr val="79CDBE"/>
        </a:solidFill>
      </p:bgPr>
    </p:bg>
    <p:spTree>
      <p:nvGrpSpPr>
        <p:cNvPr id="9021" name="Shape 9021"/>
        <p:cNvGrpSpPr/>
        <p:nvPr/>
      </p:nvGrpSpPr>
      <p:grpSpPr>
        <a:xfrm>
          <a:off x="0" y="0"/>
          <a:ext cx="0" cy="0"/>
          <a:chOff x="0" y="0"/>
          <a:chExt cx="0" cy="0"/>
        </a:xfrm>
      </p:grpSpPr>
      <p:grpSp>
        <p:nvGrpSpPr>
          <p:cNvPr id="9022" name="Google Shape;9022;p26"/>
          <p:cNvGrpSpPr/>
          <p:nvPr/>
        </p:nvGrpSpPr>
        <p:grpSpPr>
          <a:xfrm>
            <a:off x="0" y="0"/>
            <a:ext cx="9144125" cy="5143391"/>
            <a:chOff x="0" y="0"/>
            <a:chExt cx="9144125" cy="5143391"/>
          </a:xfrm>
        </p:grpSpPr>
        <p:sp>
          <p:nvSpPr>
            <p:cNvPr id="9023" name="Google Shape;9023;p26"/>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6"/>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6"/>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6"/>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6"/>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6"/>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6"/>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6"/>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6"/>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6"/>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6"/>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6"/>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6"/>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6"/>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6"/>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6"/>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6"/>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6"/>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6"/>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6"/>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6"/>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6"/>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6"/>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6"/>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6"/>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6"/>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6"/>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6"/>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6"/>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6"/>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6"/>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6"/>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6"/>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6"/>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6"/>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6"/>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6"/>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6"/>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6"/>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6"/>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6"/>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6"/>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6"/>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6"/>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6"/>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6"/>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6"/>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6"/>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6"/>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6"/>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6"/>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6"/>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6"/>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6"/>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6"/>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6"/>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6"/>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6"/>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6"/>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6"/>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6"/>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6"/>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6"/>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6"/>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6"/>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6"/>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6"/>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6"/>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6"/>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6"/>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6"/>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6"/>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6"/>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6"/>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6"/>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6"/>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6"/>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6"/>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6"/>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6"/>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6"/>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6"/>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6"/>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6"/>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6"/>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6"/>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6"/>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6"/>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6"/>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6"/>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6"/>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6"/>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6"/>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6"/>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26"/>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26"/>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26"/>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6"/>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6"/>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26"/>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6"/>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26"/>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26"/>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26"/>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26"/>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26"/>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26"/>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26"/>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26"/>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26"/>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26"/>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6"/>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26"/>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26"/>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26"/>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26"/>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26"/>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26"/>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26"/>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26"/>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26"/>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26"/>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26"/>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26"/>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26"/>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26"/>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26"/>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26"/>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26"/>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26"/>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26"/>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26"/>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26"/>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26"/>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26"/>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26"/>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26"/>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26"/>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26"/>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26"/>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26"/>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26"/>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26"/>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26"/>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26"/>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26"/>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26"/>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26"/>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26"/>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26"/>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26"/>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26"/>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26"/>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26"/>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26"/>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26"/>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26"/>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26"/>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26"/>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26"/>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26"/>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26"/>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26"/>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26"/>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26"/>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26"/>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26"/>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26"/>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26"/>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26"/>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26"/>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26"/>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26"/>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26"/>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26"/>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26"/>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26"/>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26"/>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26"/>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26"/>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26"/>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26"/>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26"/>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26"/>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26"/>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26"/>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26"/>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26"/>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26"/>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26"/>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26"/>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26"/>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26"/>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26"/>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26"/>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26"/>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26"/>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26"/>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26"/>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26"/>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26"/>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26"/>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26"/>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26"/>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26"/>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26"/>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26"/>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26"/>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26"/>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26"/>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26"/>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26"/>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26"/>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26"/>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26"/>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26"/>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26"/>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26"/>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26"/>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26"/>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26"/>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26"/>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26"/>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26"/>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26"/>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26"/>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26"/>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26"/>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26"/>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26"/>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26"/>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26"/>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26"/>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26"/>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26"/>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26"/>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26"/>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26"/>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26"/>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26"/>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26"/>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26"/>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26"/>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26"/>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26"/>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26"/>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26"/>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26"/>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26"/>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26"/>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26"/>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26"/>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26"/>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26"/>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26"/>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26"/>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26"/>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26"/>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26"/>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26"/>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26"/>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26"/>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26"/>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26"/>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26"/>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26"/>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26"/>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26"/>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26"/>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26"/>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26"/>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26"/>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26"/>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26"/>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26"/>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26"/>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26"/>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26"/>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26"/>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26"/>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26"/>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26"/>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26"/>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26"/>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26"/>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26"/>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26"/>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26"/>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26"/>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26"/>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26"/>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26"/>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26"/>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26"/>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26"/>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26"/>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26"/>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26"/>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26"/>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26"/>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26"/>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26"/>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26"/>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26"/>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26"/>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26"/>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26"/>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26"/>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26"/>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26"/>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26"/>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26"/>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26"/>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26"/>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26"/>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26"/>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26"/>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26"/>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26"/>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26"/>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26"/>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26"/>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26"/>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26"/>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26"/>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26"/>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26"/>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26"/>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26"/>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26"/>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26"/>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26"/>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26"/>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26"/>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26"/>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26"/>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26"/>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26"/>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26"/>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26"/>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26"/>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26"/>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26"/>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26"/>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26"/>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26"/>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26"/>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26"/>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26"/>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26"/>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26"/>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26"/>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26"/>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26"/>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26"/>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26"/>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26"/>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26"/>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26"/>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26"/>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3" name="Google Shape;9383;p26"/>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4" name="Google Shape;9384;p26"/>
          <p:cNvGrpSpPr/>
          <p:nvPr/>
        </p:nvGrpSpPr>
        <p:grpSpPr>
          <a:xfrm>
            <a:off x="553048" y="535000"/>
            <a:ext cx="8105852" cy="4302000"/>
            <a:chOff x="553048" y="535000"/>
            <a:chExt cx="8105852" cy="4302000"/>
          </a:xfrm>
        </p:grpSpPr>
        <p:sp>
          <p:nvSpPr>
            <p:cNvPr id="9385" name="Google Shape;9385;p26"/>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26"/>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26"/>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26"/>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26"/>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26"/>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26"/>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26"/>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26"/>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26"/>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26"/>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26"/>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26"/>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26"/>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26"/>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26"/>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26"/>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26"/>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3" name="Google Shape;9403;p26"/>
          <p:cNvSpPr/>
          <p:nvPr/>
        </p:nvSpPr>
        <p:spPr>
          <a:xfrm>
            <a:off x="1509950" y="391332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26"/>
          <p:cNvSpPr/>
          <p:nvPr/>
        </p:nvSpPr>
        <p:spPr>
          <a:xfrm>
            <a:off x="1509950" y="3427363"/>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26"/>
          <p:cNvSpPr/>
          <p:nvPr/>
        </p:nvSpPr>
        <p:spPr>
          <a:xfrm>
            <a:off x="2416525" y="410843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6" name="Google Shape;9406;p26"/>
          <p:cNvGrpSpPr/>
          <p:nvPr/>
        </p:nvGrpSpPr>
        <p:grpSpPr>
          <a:xfrm>
            <a:off x="6538223" y="163649"/>
            <a:ext cx="1356637" cy="1528669"/>
            <a:chOff x="6638425" y="262025"/>
            <a:chExt cx="1356637" cy="1528669"/>
          </a:xfrm>
        </p:grpSpPr>
        <p:sp>
          <p:nvSpPr>
            <p:cNvPr id="9407" name="Google Shape;9407;p26"/>
            <p:cNvSpPr/>
            <p:nvPr/>
          </p:nvSpPr>
          <p:spPr>
            <a:xfrm>
              <a:off x="6766473" y="490494"/>
              <a:ext cx="1228589" cy="1300201"/>
            </a:xfrm>
            <a:custGeom>
              <a:rect b="b" l="l" r="r" t="t"/>
              <a:pathLst>
                <a:path extrusionOk="0" h="36240" w="34244">
                  <a:moveTo>
                    <a:pt x="10629" y="0"/>
                  </a:moveTo>
                  <a:cubicBezTo>
                    <a:pt x="9833" y="0"/>
                    <a:pt x="0" y="8812"/>
                    <a:pt x="284" y="9136"/>
                  </a:cubicBezTo>
                  <a:cubicBezTo>
                    <a:pt x="8459" y="18463"/>
                    <a:pt x="17432" y="27584"/>
                    <a:pt x="26416" y="36131"/>
                  </a:cubicBezTo>
                  <a:cubicBezTo>
                    <a:pt x="26496" y="36207"/>
                    <a:pt x="26692" y="36240"/>
                    <a:pt x="26890" y="36240"/>
                  </a:cubicBezTo>
                  <a:cubicBezTo>
                    <a:pt x="27102" y="36240"/>
                    <a:pt x="27316" y="36202"/>
                    <a:pt x="27390" y="36139"/>
                  </a:cubicBezTo>
                  <a:cubicBezTo>
                    <a:pt x="28573" y="35143"/>
                    <a:pt x="33730" y="30702"/>
                    <a:pt x="34136" y="30195"/>
                  </a:cubicBezTo>
                  <a:cubicBezTo>
                    <a:pt x="34243" y="30058"/>
                    <a:pt x="34206" y="29531"/>
                    <a:pt x="34110" y="29380"/>
                  </a:cubicBezTo>
                  <a:cubicBezTo>
                    <a:pt x="31722" y="25670"/>
                    <a:pt x="15163" y="5150"/>
                    <a:pt x="10670" y="15"/>
                  </a:cubicBezTo>
                  <a:cubicBezTo>
                    <a:pt x="10662" y="5"/>
                    <a:pt x="10648" y="0"/>
                    <a:pt x="106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26"/>
            <p:cNvSpPr/>
            <p:nvPr/>
          </p:nvSpPr>
          <p:spPr>
            <a:xfrm>
              <a:off x="6638425" y="262025"/>
              <a:ext cx="134038" cy="172571"/>
            </a:xfrm>
            <a:custGeom>
              <a:rect b="b" l="l" r="r" t="t"/>
              <a:pathLst>
                <a:path extrusionOk="0" h="4810" w="3736">
                  <a:moveTo>
                    <a:pt x="912" y="0"/>
                  </a:moveTo>
                  <a:cubicBezTo>
                    <a:pt x="834" y="0"/>
                    <a:pt x="757" y="35"/>
                    <a:pt x="716" y="108"/>
                  </a:cubicBezTo>
                  <a:cubicBezTo>
                    <a:pt x="338" y="770"/>
                    <a:pt x="249" y="1520"/>
                    <a:pt x="34" y="2240"/>
                  </a:cubicBezTo>
                  <a:cubicBezTo>
                    <a:pt x="0" y="2357"/>
                    <a:pt x="50" y="2450"/>
                    <a:pt x="125" y="2506"/>
                  </a:cubicBezTo>
                  <a:cubicBezTo>
                    <a:pt x="135" y="2526"/>
                    <a:pt x="143" y="2548"/>
                    <a:pt x="161" y="2568"/>
                  </a:cubicBezTo>
                  <a:cubicBezTo>
                    <a:pt x="698" y="3192"/>
                    <a:pt x="1384" y="3997"/>
                    <a:pt x="2006" y="4554"/>
                  </a:cubicBezTo>
                  <a:cubicBezTo>
                    <a:pt x="2209" y="4735"/>
                    <a:pt x="2367" y="4809"/>
                    <a:pt x="2504" y="4809"/>
                  </a:cubicBezTo>
                  <a:cubicBezTo>
                    <a:pt x="2785" y="4809"/>
                    <a:pt x="2972" y="4495"/>
                    <a:pt x="3259" y="4156"/>
                  </a:cubicBezTo>
                  <a:cubicBezTo>
                    <a:pt x="3736" y="3592"/>
                    <a:pt x="3718" y="3198"/>
                    <a:pt x="3271" y="2645"/>
                  </a:cubicBezTo>
                  <a:cubicBezTo>
                    <a:pt x="2569" y="1776"/>
                    <a:pt x="1833" y="927"/>
                    <a:pt x="1102" y="82"/>
                  </a:cubicBezTo>
                  <a:cubicBezTo>
                    <a:pt x="1054" y="29"/>
                    <a:pt x="983" y="0"/>
                    <a:pt x="9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26"/>
            <p:cNvSpPr/>
            <p:nvPr/>
          </p:nvSpPr>
          <p:spPr>
            <a:xfrm>
              <a:off x="6664042" y="326999"/>
              <a:ext cx="482409" cy="485494"/>
            </a:xfrm>
            <a:custGeom>
              <a:rect b="b" l="l" r="r" t="t"/>
              <a:pathLst>
                <a:path extrusionOk="0" h="13532" w="13446">
                  <a:moveTo>
                    <a:pt x="2810" y="0"/>
                  </a:moveTo>
                  <a:cubicBezTo>
                    <a:pt x="2498" y="0"/>
                    <a:pt x="0" y="2309"/>
                    <a:pt x="67" y="2417"/>
                  </a:cubicBezTo>
                  <a:cubicBezTo>
                    <a:pt x="435" y="3003"/>
                    <a:pt x="1087" y="3588"/>
                    <a:pt x="1527" y="4117"/>
                  </a:cubicBezTo>
                  <a:cubicBezTo>
                    <a:pt x="2258" y="4997"/>
                    <a:pt x="2746" y="6087"/>
                    <a:pt x="3089" y="7170"/>
                  </a:cubicBezTo>
                  <a:cubicBezTo>
                    <a:pt x="3662" y="8980"/>
                    <a:pt x="3797" y="11288"/>
                    <a:pt x="3201" y="13105"/>
                  </a:cubicBezTo>
                  <a:cubicBezTo>
                    <a:pt x="3169" y="13200"/>
                    <a:pt x="3199" y="13278"/>
                    <a:pt x="3252" y="13334"/>
                  </a:cubicBezTo>
                  <a:cubicBezTo>
                    <a:pt x="3280" y="13441"/>
                    <a:pt x="3384" y="13532"/>
                    <a:pt x="3499" y="13532"/>
                  </a:cubicBezTo>
                  <a:cubicBezTo>
                    <a:pt x="3548" y="13532"/>
                    <a:pt x="3599" y="13515"/>
                    <a:pt x="3648" y="13477"/>
                  </a:cubicBezTo>
                  <a:cubicBezTo>
                    <a:pt x="5565" y="11954"/>
                    <a:pt x="13042" y="5469"/>
                    <a:pt x="13372" y="4834"/>
                  </a:cubicBezTo>
                  <a:cubicBezTo>
                    <a:pt x="13406" y="4773"/>
                    <a:pt x="13406" y="4711"/>
                    <a:pt x="13392" y="4655"/>
                  </a:cubicBezTo>
                  <a:cubicBezTo>
                    <a:pt x="13446" y="4522"/>
                    <a:pt x="13384" y="4325"/>
                    <a:pt x="13197" y="4290"/>
                  </a:cubicBezTo>
                  <a:cubicBezTo>
                    <a:pt x="13022" y="4255"/>
                    <a:pt x="12847" y="4241"/>
                    <a:pt x="12672" y="4241"/>
                  </a:cubicBezTo>
                  <a:cubicBezTo>
                    <a:pt x="12227" y="4241"/>
                    <a:pt x="11783" y="4332"/>
                    <a:pt x="11342" y="4409"/>
                  </a:cubicBezTo>
                  <a:cubicBezTo>
                    <a:pt x="10969" y="4474"/>
                    <a:pt x="10579" y="4505"/>
                    <a:pt x="10182" y="4505"/>
                  </a:cubicBezTo>
                  <a:cubicBezTo>
                    <a:pt x="9292" y="4505"/>
                    <a:pt x="8374" y="4351"/>
                    <a:pt x="7565" y="4097"/>
                  </a:cubicBezTo>
                  <a:cubicBezTo>
                    <a:pt x="5539" y="3462"/>
                    <a:pt x="4175" y="1546"/>
                    <a:pt x="2835" y="9"/>
                  </a:cubicBezTo>
                  <a:cubicBezTo>
                    <a:pt x="2830" y="3"/>
                    <a:pt x="2821"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26"/>
            <p:cNvSpPr/>
            <p:nvPr/>
          </p:nvSpPr>
          <p:spPr>
            <a:xfrm>
              <a:off x="6765827" y="474528"/>
              <a:ext cx="399891" cy="351671"/>
            </a:xfrm>
            <a:custGeom>
              <a:rect b="b" l="l" r="r" t="t"/>
              <a:pathLst>
                <a:path extrusionOk="0" h="9802" w="11146">
                  <a:moveTo>
                    <a:pt x="10393" y="1"/>
                  </a:moveTo>
                  <a:cubicBezTo>
                    <a:pt x="10112" y="1"/>
                    <a:pt x="3443" y="6015"/>
                    <a:pt x="280" y="8943"/>
                  </a:cubicBezTo>
                  <a:cubicBezTo>
                    <a:pt x="235" y="8985"/>
                    <a:pt x="201" y="9029"/>
                    <a:pt x="175" y="9076"/>
                  </a:cubicBezTo>
                  <a:cubicBezTo>
                    <a:pt x="0" y="9400"/>
                    <a:pt x="285" y="9802"/>
                    <a:pt x="614" y="9802"/>
                  </a:cubicBezTo>
                  <a:cubicBezTo>
                    <a:pt x="715" y="9802"/>
                    <a:pt x="821" y="9763"/>
                    <a:pt x="918" y="9673"/>
                  </a:cubicBezTo>
                  <a:cubicBezTo>
                    <a:pt x="4167" y="6667"/>
                    <a:pt x="7358" y="3625"/>
                    <a:pt x="10809" y="857"/>
                  </a:cubicBezTo>
                  <a:cubicBezTo>
                    <a:pt x="11145" y="589"/>
                    <a:pt x="10931" y="36"/>
                    <a:pt x="10521" y="9"/>
                  </a:cubicBezTo>
                  <a:lnTo>
                    <a:pt x="10394" y="1"/>
                  </a:lnTo>
                  <a:cubicBezTo>
                    <a:pt x="10394" y="1"/>
                    <a:pt x="10393" y="1"/>
                    <a:pt x="10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1" name="Google Shape;9411;p26"/>
          <p:cNvSpPr/>
          <p:nvPr/>
        </p:nvSpPr>
        <p:spPr>
          <a:xfrm>
            <a:off x="5865550" y="101052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26"/>
          <p:cNvSpPr/>
          <p:nvPr/>
        </p:nvSpPr>
        <p:spPr>
          <a:xfrm>
            <a:off x="7934475" y="80583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26"/>
          <p:cNvSpPr/>
          <p:nvPr/>
        </p:nvSpPr>
        <p:spPr>
          <a:xfrm>
            <a:off x="6876475" y="1997425"/>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rgbClr val="79CDBE"/>
        </a:solidFill>
      </p:bgPr>
    </p:bg>
    <p:spTree>
      <p:nvGrpSpPr>
        <p:cNvPr id="9414" name="Shape 9414"/>
        <p:cNvGrpSpPr/>
        <p:nvPr/>
      </p:nvGrpSpPr>
      <p:grpSpPr>
        <a:xfrm>
          <a:off x="0" y="0"/>
          <a:ext cx="0" cy="0"/>
          <a:chOff x="0" y="0"/>
          <a:chExt cx="0" cy="0"/>
        </a:xfrm>
      </p:grpSpPr>
      <p:grpSp>
        <p:nvGrpSpPr>
          <p:cNvPr id="9415" name="Google Shape;9415;p27"/>
          <p:cNvGrpSpPr/>
          <p:nvPr/>
        </p:nvGrpSpPr>
        <p:grpSpPr>
          <a:xfrm>
            <a:off x="0" y="0"/>
            <a:ext cx="9144125" cy="5143391"/>
            <a:chOff x="0" y="0"/>
            <a:chExt cx="9144125" cy="5143391"/>
          </a:xfrm>
        </p:grpSpPr>
        <p:sp>
          <p:nvSpPr>
            <p:cNvPr id="9416" name="Google Shape;9416;p27"/>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27"/>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27"/>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27"/>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27"/>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27"/>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27"/>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27"/>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27"/>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27"/>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27"/>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27"/>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27"/>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27"/>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27"/>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27"/>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27"/>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27"/>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27"/>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27"/>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27"/>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27"/>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27"/>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27"/>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27"/>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27"/>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27"/>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27"/>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27"/>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27"/>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27"/>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27"/>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27"/>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27"/>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27"/>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27"/>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27"/>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27"/>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27"/>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27"/>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27"/>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27"/>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27"/>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27"/>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27"/>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27"/>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27"/>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27"/>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27"/>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27"/>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27"/>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27"/>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27"/>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27"/>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27"/>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27"/>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27"/>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27"/>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27"/>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27"/>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27"/>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27"/>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27"/>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27"/>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27"/>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27"/>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27"/>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27"/>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27"/>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27"/>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27"/>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27"/>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27"/>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27"/>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27"/>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27"/>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27"/>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27"/>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27"/>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27"/>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27"/>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27"/>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27"/>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27"/>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27"/>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27"/>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27"/>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27"/>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27"/>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27"/>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27"/>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27"/>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27"/>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27"/>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27"/>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27"/>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27"/>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27"/>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27"/>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27"/>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27"/>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27"/>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27"/>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27"/>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27"/>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27"/>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27"/>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27"/>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27"/>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27"/>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27"/>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27"/>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27"/>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27"/>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27"/>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27"/>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27"/>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27"/>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27"/>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27"/>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27"/>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27"/>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27"/>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27"/>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27"/>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27"/>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27"/>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27"/>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27"/>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27"/>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27"/>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27"/>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27"/>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27"/>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27"/>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27"/>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27"/>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27"/>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27"/>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27"/>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27"/>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27"/>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27"/>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27"/>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27"/>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27"/>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27"/>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27"/>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27"/>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27"/>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27"/>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27"/>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27"/>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27"/>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27"/>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27"/>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27"/>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27"/>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27"/>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27"/>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27"/>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27"/>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27"/>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27"/>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27"/>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27"/>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27"/>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27"/>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27"/>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27"/>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27"/>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27"/>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27"/>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27"/>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27"/>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27"/>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27"/>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27"/>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27"/>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27"/>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27"/>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27"/>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27"/>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27"/>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27"/>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27"/>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27"/>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27"/>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27"/>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27"/>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27"/>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27"/>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27"/>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27"/>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27"/>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27"/>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27"/>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27"/>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27"/>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27"/>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27"/>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27"/>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27"/>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27"/>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27"/>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27"/>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27"/>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27"/>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27"/>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27"/>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27"/>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27"/>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27"/>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27"/>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27"/>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27"/>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27"/>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27"/>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27"/>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27"/>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27"/>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27"/>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27"/>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27"/>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27"/>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27"/>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27"/>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27"/>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27"/>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27"/>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27"/>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27"/>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27"/>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27"/>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27"/>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27"/>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27"/>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27"/>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27"/>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27"/>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27"/>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27"/>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27"/>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27"/>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27"/>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27"/>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27"/>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27"/>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27"/>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27"/>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27"/>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27"/>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27"/>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27"/>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27"/>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27"/>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27"/>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27"/>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27"/>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27"/>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27"/>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27"/>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27"/>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27"/>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27"/>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27"/>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27"/>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27"/>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27"/>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27"/>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27"/>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27"/>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27"/>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27"/>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27"/>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27"/>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27"/>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27"/>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27"/>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27"/>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27"/>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27"/>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27"/>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27"/>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27"/>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27"/>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27"/>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27"/>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27"/>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27"/>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27"/>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27"/>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27"/>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27"/>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27"/>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27"/>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27"/>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27"/>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27"/>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27"/>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27"/>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27"/>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27"/>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27"/>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27"/>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27"/>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27"/>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27"/>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27"/>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27"/>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27"/>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27"/>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27"/>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27"/>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27"/>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27"/>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27"/>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27"/>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27"/>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27"/>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27"/>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27"/>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27"/>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27"/>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27"/>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27"/>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27"/>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27"/>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27"/>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27"/>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27"/>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27"/>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27"/>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27"/>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27"/>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27"/>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27"/>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27"/>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27"/>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27"/>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27"/>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27"/>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27"/>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27"/>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27"/>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27"/>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27"/>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27"/>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27"/>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27"/>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27"/>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27"/>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27"/>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27"/>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27"/>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27"/>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27"/>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27"/>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27"/>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27"/>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27"/>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7" name="Google Shape;9777;p27"/>
          <p:cNvGrpSpPr/>
          <p:nvPr/>
        </p:nvGrpSpPr>
        <p:grpSpPr>
          <a:xfrm>
            <a:off x="553048" y="535000"/>
            <a:ext cx="8105852" cy="4302000"/>
            <a:chOff x="553048" y="535000"/>
            <a:chExt cx="8105852" cy="4302000"/>
          </a:xfrm>
        </p:grpSpPr>
        <p:sp>
          <p:nvSpPr>
            <p:cNvPr id="9778" name="Google Shape;9778;p27"/>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27"/>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27"/>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27"/>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27"/>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27"/>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27"/>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27"/>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27"/>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27"/>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27"/>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27"/>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27"/>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27"/>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27"/>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27"/>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27"/>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27"/>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6" name="Google Shape;9796;p27"/>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27"/>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27"/>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27"/>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0" name="Google Shape;9800;p27"/>
          <p:cNvGrpSpPr/>
          <p:nvPr/>
        </p:nvGrpSpPr>
        <p:grpSpPr>
          <a:xfrm>
            <a:off x="2061088" y="4050081"/>
            <a:ext cx="1055760" cy="753780"/>
            <a:chOff x="3308425" y="649500"/>
            <a:chExt cx="947975" cy="676825"/>
          </a:xfrm>
        </p:grpSpPr>
        <p:sp>
          <p:nvSpPr>
            <p:cNvPr id="9801" name="Google Shape;9801;p27"/>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27"/>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27"/>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27"/>
          <p:cNvSpPr/>
          <p:nvPr/>
        </p:nvSpPr>
        <p:spPr>
          <a:xfrm rot="-900008">
            <a:off x="7239138" y="467741"/>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808" name="Shape 9808"/>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809" name="Shape 9809"/>
        <p:cNvGrpSpPr/>
        <p:nvPr/>
      </p:nvGrpSpPr>
      <p:grpSpPr>
        <a:xfrm>
          <a:off x="0" y="0"/>
          <a:ext cx="0" cy="0"/>
          <a:chOff x="0" y="0"/>
          <a:chExt cx="0" cy="0"/>
        </a:xfrm>
      </p:grpSpPr>
      <p:sp>
        <p:nvSpPr>
          <p:cNvPr id="9810" name="Google Shape;9810;p3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808" name="Shape 808"/>
        <p:cNvGrpSpPr/>
        <p:nvPr/>
      </p:nvGrpSpPr>
      <p:grpSpPr>
        <a:xfrm>
          <a:off x="0" y="0"/>
          <a:ext cx="0" cy="0"/>
          <a:chOff x="0" y="0"/>
          <a:chExt cx="0" cy="0"/>
        </a:xfrm>
      </p:grpSpPr>
      <p:grpSp>
        <p:nvGrpSpPr>
          <p:cNvPr id="809" name="Google Shape;809;p4"/>
          <p:cNvGrpSpPr/>
          <p:nvPr/>
        </p:nvGrpSpPr>
        <p:grpSpPr>
          <a:xfrm>
            <a:off x="0" y="0"/>
            <a:ext cx="9144125" cy="5143391"/>
            <a:chOff x="0" y="0"/>
            <a:chExt cx="9144125" cy="5143391"/>
          </a:xfrm>
        </p:grpSpPr>
        <p:sp>
          <p:nvSpPr>
            <p:cNvPr id="810" name="Google Shape;810;p4"/>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 name="Google Shape;1170;p4"/>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4"/>
          <p:cNvGrpSpPr/>
          <p:nvPr/>
        </p:nvGrpSpPr>
        <p:grpSpPr>
          <a:xfrm>
            <a:off x="553048" y="535000"/>
            <a:ext cx="8105852" cy="4302000"/>
            <a:chOff x="553048" y="535000"/>
            <a:chExt cx="8105852" cy="4302000"/>
          </a:xfrm>
        </p:grpSpPr>
        <p:sp>
          <p:nvSpPr>
            <p:cNvPr id="1172" name="Google Shape;1172;p4"/>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4"/>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1191" name="Google Shape;1191;p4"/>
          <p:cNvSpPr txBox="1"/>
          <p:nvPr>
            <p:ph idx="1" type="body"/>
          </p:nvPr>
        </p:nvSpPr>
        <p:spPr>
          <a:xfrm>
            <a:off x="1270650" y="1202075"/>
            <a:ext cx="7020000" cy="34062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1pPr>
            <a:lvl2pPr indent="-317500" lvl="1" marL="914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2pPr>
            <a:lvl3pPr indent="-317500" lvl="2" marL="1371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3pPr>
            <a:lvl4pPr indent="-317500" lvl="3" marL="1828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4pPr>
            <a:lvl5pPr indent="-317500" lvl="4" marL="22860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5pPr>
            <a:lvl6pPr indent="-317500" lvl="5" marL="27432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6pPr>
            <a:lvl7pPr indent="-317500" lvl="6" marL="3200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7pPr>
            <a:lvl8pPr indent="-317500" lvl="7" marL="3657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8pPr>
            <a:lvl9pPr indent="-317500" lvl="8" marL="4114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1192" name="Shape 1192"/>
        <p:cNvGrpSpPr/>
        <p:nvPr/>
      </p:nvGrpSpPr>
      <p:grpSpPr>
        <a:xfrm>
          <a:off x="0" y="0"/>
          <a:ext cx="0" cy="0"/>
          <a:chOff x="0" y="0"/>
          <a:chExt cx="0" cy="0"/>
        </a:xfrm>
      </p:grpSpPr>
      <p:grpSp>
        <p:nvGrpSpPr>
          <p:cNvPr id="1193" name="Google Shape;1193;p5"/>
          <p:cNvGrpSpPr/>
          <p:nvPr/>
        </p:nvGrpSpPr>
        <p:grpSpPr>
          <a:xfrm>
            <a:off x="0" y="0"/>
            <a:ext cx="9144125" cy="5143391"/>
            <a:chOff x="0" y="0"/>
            <a:chExt cx="9144125" cy="5143391"/>
          </a:xfrm>
        </p:grpSpPr>
        <p:sp>
          <p:nvSpPr>
            <p:cNvPr id="1194" name="Google Shape;1194;p5"/>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4" name="Google Shape;1554;p5"/>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 name="Google Shape;1555;p5"/>
          <p:cNvGrpSpPr/>
          <p:nvPr/>
        </p:nvGrpSpPr>
        <p:grpSpPr>
          <a:xfrm>
            <a:off x="553048" y="535000"/>
            <a:ext cx="8105852" cy="4302000"/>
            <a:chOff x="553048" y="535000"/>
            <a:chExt cx="8105852" cy="4302000"/>
          </a:xfrm>
        </p:grpSpPr>
        <p:sp>
          <p:nvSpPr>
            <p:cNvPr id="1556" name="Google Shape;1556;p5"/>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4" name="Google Shape;1574;p5"/>
          <p:cNvSpPr txBox="1"/>
          <p:nvPr>
            <p:ph type="title"/>
          </p:nvPr>
        </p:nvSpPr>
        <p:spPr>
          <a:xfrm>
            <a:off x="1270650" y="629375"/>
            <a:ext cx="35004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1575" name="Google Shape;1575;p5"/>
          <p:cNvSpPr txBox="1"/>
          <p:nvPr>
            <p:ph idx="1" type="subTitle"/>
          </p:nvPr>
        </p:nvSpPr>
        <p:spPr>
          <a:xfrm>
            <a:off x="1270650" y="1202075"/>
            <a:ext cx="35004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1576" name="Google Shape;1576;p5"/>
          <p:cNvSpPr txBox="1"/>
          <p:nvPr>
            <p:ph idx="2" type="subTitle"/>
          </p:nvPr>
        </p:nvSpPr>
        <p:spPr>
          <a:xfrm>
            <a:off x="1270650" y="1514375"/>
            <a:ext cx="35004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7" name="Google Shape;1577;p5"/>
          <p:cNvSpPr txBox="1"/>
          <p:nvPr>
            <p:ph idx="3" type="title"/>
          </p:nvPr>
        </p:nvSpPr>
        <p:spPr>
          <a:xfrm>
            <a:off x="4771050" y="629375"/>
            <a:ext cx="35004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1578" name="Google Shape;1578;p5"/>
          <p:cNvSpPr txBox="1"/>
          <p:nvPr>
            <p:ph idx="4" type="subTitle"/>
          </p:nvPr>
        </p:nvSpPr>
        <p:spPr>
          <a:xfrm>
            <a:off x="4771050" y="1202075"/>
            <a:ext cx="3500400" cy="388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accent2"/>
              </a:buClr>
              <a:buSzPts val="1400"/>
              <a:buNone/>
              <a:defRPr b="1">
                <a:solidFill>
                  <a:schemeClr val="accent2"/>
                </a:solidFill>
                <a:highlight>
                  <a:schemeClr val="lt2"/>
                </a:highlight>
              </a:defRPr>
            </a:lvl1pPr>
            <a:lvl2pPr lvl="1" rtl="0" algn="ctr">
              <a:lnSpc>
                <a:spcPct val="100000"/>
              </a:lnSpc>
              <a:spcBef>
                <a:spcPts val="0"/>
              </a:spcBef>
              <a:spcAft>
                <a:spcPts val="0"/>
              </a:spcAft>
              <a:buClr>
                <a:schemeClr val="accent2"/>
              </a:buClr>
              <a:buSzPts val="1400"/>
              <a:buNone/>
              <a:defRPr b="1">
                <a:solidFill>
                  <a:schemeClr val="accent2"/>
                </a:solidFill>
                <a:highlight>
                  <a:schemeClr val="lt2"/>
                </a:highlight>
              </a:defRPr>
            </a:lvl2pPr>
            <a:lvl3pPr lvl="2" rtl="0" algn="ctr">
              <a:lnSpc>
                <a:spcPct val="100000"/>
              </a:lnSpc>
              <a:spcBef>
                <a:spcPts val="0"/>
              </a:spcBef>
              <a:spcAft>
                <a:spcPts val="0"/>
              </a:spcAft>
              <a:buClr>
                <a:schemeClr val="accent2"/>
              </a:buClr>
              <a:buSzPts val="1400"/>
              <a:buNone/>
              <a:defRPr b="1">
                <a:solidFill>
                  <a:schemeClr val="accent2"/>
                </a:solidFill>
                <a:highlight>
                  <a:schemeClr val="lt2"/>
                </a:highlight>
              </a:defRPr>
            </a:lvl3pPr>
            <a:lvl4pPr lvl="3" rtl="0" algn="ctr">
              <a:lnSpc>
                <a:spcPct val="100000"/>
              </a:lnSpc>
              <a:spcBef>
                <a:spcPts val="0"/>
              </a:spcBef>
              <a:spcAft>
                <a:spcPts val="0"/>
              </a:spcAft>
              <a:buClr>
                <a:schemeClr val="accent2"/>
              </a:buClr>
              <a:buSzPts val="1400"/>
              <a:buNone/>
              <a:defRPr b="1">
                <a:solidFill>
                  <a:schemeClr val="accent2"/>
                </a:solidFill>
                <a:highlight>
                  <a:schemeClr val="lt2"/>
                </a:highlight>
              </a:defRPr>
            </a:lvl4pPr>
            <a:lvl5pPr lvl="4" rtl="0" algn="ctr">
              <a:lnSpc>
                <a:spcPct val="100000"/>
              </a:lnSpc>
              <a:spcBef>
                <a:spcPts val="0"/>
              </a:spcBef>
              <a:spcAft>
                <a:spcPts val="0"/>
              </a:spcAft>
              <a:buClr>
                <a:schemeClr val="accent2"/>
              </a:buClr>
              <a:buSzPts val="1400"/>
              <a:buNone/>
              <a:defRPr b="1">
                <a:solidFill>
                  <a:schemeClr val="accent2"/>
                </a:solidFill>
                <a:highlight>
                  <a:schemeClr val="lt2"/>
                </a:highlight>
              </a:defRPr>
            </a:lvl5pPr>
            <a:lvl6pPr lvl="5" rtl="0" algn="ctr">
              <a:lnSpc>
                <a:spcPct val="100000"/>
              </a:lnSpc>
              <a:spcBef>
                <a:spcPts val="0"/>
              </a:spcBef>
              <a:spcAft>
                <a:spcPts val="0"/>
              </a:spcAft>
              <a:buClr>
                <a:schemeClr val="accent2"/>
              </a:buClr>
              <a:buSzPts val="1400"/>
              <a:buNone/>
              <a:defRPr b="1">
                <a:solidFill>
                  <a:schemeClr val="accent2"/>
                </a:solidFill>
                <a:highlight>
                  <a:schemeClr val="lt2"/>
                </a:highlight>
              </a:defRPr>
            </a:lvl6pPr>
            <a:lvl7pPr lvl="6" rtl="0" algn="ctr">
              <a:lnSpc>
                <a:spcPct val="100000"/>
              </a:lnSpc>
              <a:spcBef>
                <a:spcPts val="0"/>
              </a:spcBef>
              <a:spcAft>
                <a:spcPts val="0"/>
              </a:spcAft>
              <a:buClr>
                <a:schemeClr val="accent2"/>
              </a:buClr>
              <a:buSzPts val="1400"/>
              <a:buNone/>
              <a:defRPr b="1">
                <a:solidFill>
                  <a:schemeClr val="accent2"/>
                </a:solidFill>
                <a:highlight>
                  <a:schemeClr val="lt2"/>
                </a:highlight>
              </a:defRPr>
            </a:lvl7pPr>
            <a:lvl8pPr lvl="7" rtl="0" algn="ctr">
              <a:lnSpc>
                <a:spcPct val="100000"/>
              </a:lnSpc>
              <a:spcBef>
                <a:spcPts val="0"/>
              </a:spcBef>
              <a:spcAft>
                <a:spcPts val="0"/>
              </a:spcAft>
              <a:buClr>
                <a:schemeClr val="accent2"/>
              </a:buClr>
              <a:buSzPts val="1400"/>
              <a:buNone/>
              <a:defRPr b="1">
                <a:solidFill>
                  <a:schemeClr val="accent2"/>
                </a:solidFill>
                <a:highlight>
                  <a:schemeClr val="lt2"/>
                </a:highlight>
              </a:defRPr>
            </a:lvl8pPr>
            <a:lvl9pPr lvl="8" rtl="0" algn="ctr">
              <a:lnSpc>
                <a:spcPct val="100000"/>
              </a:lnSpc>
              <a:spcBef>
                <a:spcPts val="0"/>
              </a:spcBef>
              <a:spcAft>
                <a:spcPts val="0"/>
              </a:spcAft>
              <a:buClr>
                <a:schemeClr val="accent2"/>
              </a:buClr>
              <a:buSzPts val="1400"/>
              <a:buNone/>
              <a:defRPr b="1">
                <a:solidFill>
                  <a:schemeClr val="accent2"/>
                </a:solidFill>
                <a:highlight>
                  <a:schemeClr val="lt2"/>
                </a:highlight>
              </a:defRPr>
            </a:lvl9pPr>
          </a:lstStyle>
          <a:p/>
        </p:txBody>
      </p:sp>
      <p:sp>
        <p:nvSpPr>
          <p:cNvPr id="1579" name="Google Shape;1579;p5"/>
          <p:cNvSpPr txBox="1"/>
          <p:nvPr>
            <p:ph idx="5" type="subTitle"/>
          </p:nvPr>
        </p:nvSpPr>
        <p:spPr>
          <a:xfrm>
            <a:off x="4771050" y="1514375"/>
            <a:ext cx="3500400" cy="295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1580" name="Shape 1580"/>
        <p:cNvGrpSpPr/>
        <p:nvPr/>
      </p:nvGrpSpPr>
      <p:grpSpPr>
        <a:xfrm>
          <a:off x="0" y="0"/>
          <a:ext cx="0" cy="0"/>
          <a:chOff x="0" y="0"/>
          <a:chExt cx="0" cy="0"/>
        </a:xfrm>
      </p:grpSpPr>
      <p:grpSp>
        <p:nvGrpSpPr>
          <p:cNvPr id="1581" name="Google Shape;1581;p6"/>
          <p:cNvGrpSpPr/>
          <p:nvPr/>
        </p:nvGrpSpPr>
        <p:grpSpPr>
          <a:xfrm>
            <a:off x="0" y="0"/>
            <a:ext cx="9144125" cy="5143391"/>
            <a:chOff x="0" y="0"/>
            <a:chExt cx="9144125" cy="5143391"/>
          </a:xfrm>
        </p:grpSpPr>
        <p:sp>
          <p:nvSpPr>
            <p:cNvPr id="1582" name="Google Shape;1582;p6"/>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2" name="Google Shape;1942;p6"/>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3" name="Google Shape;1943;p6"/>
          <p:cNvGrpSpPr/>
          <p:nvPr/>
        </p:nvGrpSpPr>
        <p:grpSpPr>
          <a:xfrm>
            <a:off x="553048" y="535000"/>
            <a:ext cx="8105852" cy="4302000"/>
            <a:chOff x="553048" y="535000"/>
            <a:chExt cx="8105852" cy="4302000"/>
          </a:xfrm>
        </p:grpSpPr>
        <p:sp>
          <p:nvSpPr>
            <p:cNvPr id="1944" name="Google Shape;1944;p6"/>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 name="Google Shape;1962;p6"/>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l">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1967" name="Shape 1967"/>
        <p:cNvGrpSpPr/>
        <p:nvPr/>
      </p:nvGrpSpPr>
      <p:grpSpPr>
        <a:xfrm>
          <a:off x="0" y="0"/>
          <a:ext cx="0" cy="0"/>
          <a:chOff x="0" y="0"/>
          <a:chExt cx="0" cy="0"/>
        </a:xfrm>
      </p:grpSpPr>
      <p:grpSp>
        <p:nvGrpSpPr>
          <p:cNvPr id="1968" name="Google Shape;1968;p7"/>
          <p:cNvGrpSpPr/>
          <p:nvPr/>
        </p:nvGrpSpPr>
        <p:grpSpPr>
          <a:xfrm>
            <a:off x="0" y="0"/>
            <a:ext cx="9144125" cy="5143391"/>
            <a:chOff x="0" y="0"/>
            <a:chExt cx="9144125" cy="5143391"/>
          </a:xfrm>
        </p:grpSpPr>
        <p:sp>
          <p:nvSpPr>
            <p:cNvPr id="1969" name="Google Shape;1969;p7"/>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9" name="Google Shape;2329;p7"/>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0" name="Google Shape;2330;p7"/>
          <p:cNvGrpSpPr/>
          <p:nvPr/>
        </p:nvGrpSpPr>
        <p:grpSpPr>
          <a:xfrm>
            <a:off x="553048" y="535000"/>
            <a:ext cx="8105852" cy="4302000"/>
            <a:chOff x="553048" y="535000"/>
            <a:chExt cx="8105852" cy="4302000"/>
          </a:xfrm>
        </p:grpSpPr>
        <p:sp>
          <p:nvSpPr>
            <p:cNvPr id="2331" name="Google Shape;2331;p7"/>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9" name="Google Shape;2349;p7"/>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2350" name="Google Shape;2350;p7"/>
          <p:cNvSpPr txBox="1"/>
          <p:nvPr>
            <p:ph idx="1" type="body"/>
          </p:nvPr>
        </p:nvSpPr>
        <p:spPr>
          <a:xfrm>
            <a:off x="1270650" y="1202075"/>
            <a:ext cx="3301500" cy="3406200"/>
          </a:xfrm>
          <a:prstGeom prst="rect">
            <a:avLst/>
          </a:prstGeom>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1pPr>
            <a:lvl2pPr indent="-317500" lvl="1" marL="914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2pPr>
            <a:lvl3pPr indent="-317500" lvl="2" marL="1371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3pPr>
            <a:lvl4pPr indent="-317500" lvl="3" marL="1828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4pPr>
            <a:lvl5pPr indent="-317500" lvl="4" marL="22860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5pPr>
            <a:lvl6pPr indent="-317500" lvl="5" marL="27432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6pPr>
            <a:lvl7pPr indent="-317500" lvl="6" marL="32004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7pPr>
            <a:lvl8pPr indent="-317500" lvl="7" marL="36576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8pPr>
            <a:lvl9pPr indent="-317500" lvl="8" marL="4114800" rtl="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2351" name="Shape 2351"/>
        <p:cNvGrpSpPr/>
        <p:nvPr/>
      </p:nvGrpSpPr>
      <p:grpSpPr>
        <a:xfrm>
          <a:off x="0" y="0"/>
          <a:ext cx="0" cy="0"/>
          <a:chOff x="0" y="0"/>
          <a:chExt cx="0" cy="0"/>
        </a:xfrm>
      </p:grpSpPr>
      <p:grpSp>
        <p:nvGrpSpPr>
          <p:cNvPr id="2352" name="Google Shape;2352;p8"/>
          <p:cNvGrpSpPr/>
          <p:nvPr/>
        </p:nvGrpSpPr>
        <p:grpSpPr>
          <a:xfrm>
            <a:off x="0" y="0"/>
            <a:ext cx="9144125" cy="5143391"/>
            <a:chOff x="0" y="0"/>
            <a:chExt cx="9144125" cy="5143391"/>
          </a:xfrm>
        </p:grpSpPr>
        <p:sp>
          <p:nvSpPr>
            <p:cNvPr id="2353" name="Google Shape;2353;p8"/>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3" name="Google Shape;2713;p8"/>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4" name="Google Shape;2714;p8"/>
          <p:cNvGrpSpPr/>
          <p:nvPr/>
        </p:nvGrpSpPr>
        <p:grpSpPr>
          <a:xfrm>
            <a:off x="553048" y="535000"/>
            <a:ext cx="8105852" cy="4302000"/>
            <a:chOff x="553048" y="535000"/>
            <a:chExt cx="8105852" cy="4302000"/>
          </a:xfrm>
        </p:grpSpPr>
        <p:sp>
          <p:nvSpPr>
            <p:cNvPr id="2715" name="Google Shape;2715;p8"/>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3" name="Google Shape;2733;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2734" name="Shape 2734"/>
        <p:cNvGrpSpPr/>
        <p:nvPr/>
      </p:nvGrpSpPr>
      <p:grpSpPr>
        <a:xfrm>
          <a:off x="0" y="0"/>
          <a:ext cx="0" cy="0"/>
          <a:chOff x="0" y="0"/>
          <a:chExt cx="0" cy="0"/>
        </a:xfrm>
      </p:grpSpPr>
      <p:grpSp>
        <p:nvGrpSpPr>
          <p:cNvPr id="2735" name="Google Shape;2735;p9"/>
          <p:cNvGrpSpPr/>
          <p:nvPr/>
        </p:nvGrpSpPr>
        <p:grpSpPr>
          <a:xfrm>
            <a:off x="0" y="0"/>
            <a:ext cx="9144125" cy="5143391"/>
            <a:chOff x="0" y="0"/>
            <a:chExt cx="9144125" cy="5143391"/>
          </a:xfrm>
        </p:grpSpPr>
        <p:sp>
          <p:nvSpPr>
            <p:cNvPr id="2736" name="Google Shape;2736;p9"/>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9"/>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9"/>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9"/>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9"/>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9"/>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9"/>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9"/>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9"/>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9"/>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9"/>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9"/>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9"/>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9"/>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9"/>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9"/>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9"/>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9"/>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9"/>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9"/>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9"/>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9"/>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9"/>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9"/>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9"/>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9"/>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9"/>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9"/>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9"/>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9"/>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9"/>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9"/>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9"/>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9"/>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9"/>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9"/>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9"/>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9"/>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9"/>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9"/>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9"/>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9"/>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9"/>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9"/>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9"/>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9"/>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9"/>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9"/>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9"/>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9"/>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9"/>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9"/>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9"/>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9"/>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9"/>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9"/>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9"/>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9"/>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9"/>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9"/>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9"/>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9"/>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9"/>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9"/>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9"/>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9"/>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9"/>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9"/>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9"/>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9"/>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9"/>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9"/>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9"/>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9"/>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9"/>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9"/>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9"/>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9"/>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9"/>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9"/>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9"/>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9"/>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9"/>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9"/>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9"/>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9"/>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9"/>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9"/>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9"/>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9"/>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9"/>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9"/>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9"/>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9"/>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9"/>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9"/>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9"/>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9"/>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9"/>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9"/>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9"/>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9"/>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9"/>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9"/>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9"/>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9"/>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9"/>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9"/>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9"/>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9"/>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9"/>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9"/>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9"/>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9"/>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9"/>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9"/>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9"/>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9"/>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9"/>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9"/>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9"/>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9"/>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9"/>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9"/>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9"/>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9"/>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9"/>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9"/>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9"/>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9"/>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9"/>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9"/>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9"/>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9"/>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9"/>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9"/>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9"/>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9"/>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9"/>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9"/>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9"/>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9"/>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9"/>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9"/>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9"/>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9"/>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9"/>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9"/>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9"/>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9"/>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9"/>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9"/>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9"/>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9"/>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9"/>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9"/>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9"/>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9"/>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9"/>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9"/>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9"/>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9"/>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9"/>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9"/>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9"/>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9"/>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9"/>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9"/>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9"/>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9"/>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9"/>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9"/>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9"/>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9"/>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9"/>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9"/>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9"/>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9"/>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9"/>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9"/>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9"/>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9"/>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9"/>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9"/>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9"/>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9"/>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9"/>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9"/>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9"/>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9"/>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9"/>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9"/>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9"/>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9"/>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9"/>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9"/>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9"/>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9"/>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9"/>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9"/>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9"/>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9"/>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9"/>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9"/>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9"/>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9"/>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9"/>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9"/>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9"/>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9"/>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9"/>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9"/>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9"/>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9"/>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9"/>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9"/>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9"/>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9"/>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9"/>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9"/>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9"/>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9"/>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9"/>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9"/>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9"/>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9"/>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9"/>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9"/>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9"/>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9"/>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9"/>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9"/>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9"/>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9"/>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9"/>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9"/>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9"/>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9"/>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9"/>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9"/>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9"/>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9"/>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9"/>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9"/>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9"/>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9"/>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9"/>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9"/>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9"/>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9"/>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9"/>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9"/>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9"/>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9"/>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9"/>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9"/>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9"/>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9"/>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9"/>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9"/>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9"/>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9"/>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9"/>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9"/>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9"/>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9"/>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9"/>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9"/>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9"/>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9"/>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9"/>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9"/>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9"/>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9"/>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9"/>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9"/>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9"/>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9"/>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9"/>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9"/>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9"/>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9"/>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9"/>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9"/>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9"/>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9"/>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9"/>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9"/>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9"/>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9"/>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9"/>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9"/>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9"/>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9"/>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9"/>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9"/>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9"/>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9"/>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9"/>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9"/>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9"/>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9"/>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9"/>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9"/>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9"/>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9"/>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9"/>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9"/>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9"/>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9"/>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9"/>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9"/>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9"/>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9"/>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9"/>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9"/>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9"/>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9"/>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9"/>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9"/>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9"/>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9"/>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9"/>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9"/>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9"/>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9"/>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9"/>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9"/>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9"/>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9"/>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9"/>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9"/>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9"/>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9"/>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9"/>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9"/>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9"/>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9"/>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9"/>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9"/>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9"/>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9"/>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9"/>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9"/>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9"/>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9"/>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9"/>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9"/>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9"/>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9"/>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9"/>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9"/>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9"/>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9"/>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9"/>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9"/>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9"/>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9"/>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9"/>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9"/>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6" name="Google Shape;3096;p9"/>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7" name="Google Shape;3097;p9"/>
          <p:cNvGrpSpPr/>
          <p:nvPr/>
        </p:nvGrpSpPr>
        <p:grpSpPr>
          <a:xfrm>
            <a:off x="553048" y="535000"/>
            <a:ext cx="8105852" cy="4302000"/>
            <a:chOff x="553048" y="535000"/>
            <a:chExt cx="8105852" cy="4302000"/>
          </a:xfrm>
        </p:grpSpPr>
        <p:sp>
          <p:nvSpPr>
            <p:cNvPr id="3098" name="Google Shape;3098;p9"/>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9"/>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9"/>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9"/>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9"/>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9"/>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9"/>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9"/>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9"/>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9"/>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9"/>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9"/>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9"/>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9"/>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9"/>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9"/>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9"/>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9"/>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6" name="Google Shape;3116;p9"/>
          <p:cNvSpPr txBox="1"/>
          <p:nvPr>
            <p:ph type="title"/>
          </p:nvPr>
        </p:nvSpPr>
        <p:spPr>
          <a:xfrm>
            <a:off x="1747800" y="1924800"/>
            <a:ext cx="5648400" cy="1293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117" name="Google Shape;3117;p9"/>
          <p:cNvSpPr/>
          <p:nvPr/>
        </p:nvSpPr>
        <p:spPr>
          <a:xfrm>
            <a:off x="8428900" y="1041975"/>
            <a:ext cx="143750" cy="647425"/>
          </a:xfrm>
          <a:custGeom>
            <a:rect b="b" l="l" r="r" t="t"/>
            <a:pathLst>
              <a:path extrusionOk="0" h="25897" w="5750">
                <a:moveTo>
                  <a:pt x="0" y="0"/>
                </a:moveTo>
                <a:lnTo>
                  <a:pt x="0" y="25897"/>
                </a:lnTo>
                <a:cubicBezTo>
                  <a:pt x="3176" y="25897"/>
                  <a:pt x="5749" y="23323"/>
                  <a:pt x="5749" y="20147"/>
                </a:cubicBezTo>
                <a:lnTo>
                  <a:pt x="5749" y="5752"/>
                </a:lnTo>
                <a:cubicBezTo>
                  <a:pt x="5749" y="2576"/>
                  <a:pt x="3176"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9"/>
          <p:cNvSpPr/>
          <p:nvPr/>
        </p:nvSpPr>
        <p:spPr>
          <a:xfrm>
            <a:off x="8428900" y="2620900"/>
            <a:ext cx="143750" cy="647425"/>
          </a:xfrm>
          <a:custGeom>
            <a:rect b="b" l="l" r="r" t="t"/>
            <a:pathLst>
              <a:path extrusionOk="0" h="25897" w="5750">
                <a:moveTo>
                  <a:pt x="0" y="0"/>
                </a:moveTo>
                <a:lnTo>
                  <a:pt x="0" y="25897"/>
                </a:lnTo>
                <a:cubicBezTo>
                  <a:pt x="3176" y="25897"/>
                  <a:pt x="5749" y="23323"/>
                  <a:pt x="5749" y="20148"/>
                </a:cubicBezTo>
                <a:lnTo>
                  <a:pt x="5749" y="5752"/>
                </a:lnTo>
                <a:cubicBezTo>
                  <a:pt x="5749" y="2577"/>
                  <a:pt x="3176" y="0"/>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9"/>
          <p:cNvSpPr/>
          <p:nvPr/>
        </p:nvSpPr>
        <p:spPr>
          <a:xfrm>
            <a:off x="8428900" y="1811900"/>
            <a:ext cx="143750" cy="647425"/>
          </a:xfrm>
          <a:custGeom>
            <a:rect b="b" l="l" r="r" t="t"/>
            <a:pathLst>
              <a:path extrusionOk="0" h="25897" w="5750">
                <a:moveTo>
                  <a:pt x="0" y="0"/>
                </a:moveTo>
                <a:lnTo>
                  <a:pt x="0" y="25897"/>
                </a:lnTo>
                <a:cubicBezTo>
                  <a:pt x="3176" y="25897"/>
                  <a:pt x="5749" y="23320"/>
                  <a:pt x="5749" y="20147"/>
                </a:cubicBezTo>
                <a:lnTo>
                  <a:pt x="5749" y="5749"/>
                </a:lnTo>
                <a:cubicBezTo>
                  <a:pt x="5749" y="2574"/>
                  <a:pt x="3176" y="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9"/>
          <p:cNvSpPr/>
          <p:nvPr/>
        </p:nvSpPr>
        <p:spPr>
          <a:xfrm>
            <a:off x="8428900" y="3454000"/>
            <a:ext cx="143750" cy="647425"/>
          </a:xfrm>
          <a:custGeom>
            <a:rect b="b" l="l" r="r" t="t"/>
            <a:pathLst>
              <a:path extrusionOk="0" h="25897" w="5750">
                <a:moveTo>
                  <a:pt x="0" y="1"/>
                </a:moveTo>
                <a:lnTo>
                  <a:pt x="0" y="25897"/>
                </a:lnTo>
                <a:cubicBezTo>
                  <a:pt x="3176" y="25897"/>
                  <a:pt x="5749" y="23323"/>
                  <a:pt x="5749" y="20148"/>
                </a:cubicBezTo>
                <a:lnTo>
                  <a:pt x="5749" y="5752"/>
                </a:lnTo>
                <a:cubicBezTo>
                  <a:pt x="5749" y="2577"/>
                  <a:pt x="3176"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9"/>
          <p:cNvSpPr/>
          <p:nvPr/>
        </p:nvSpPr>
        <p:spPr>
          <a:xfrm rot="-900008">
            <a:off x="1818499" y="4153738"/>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2" name="Google Shape;3122;p9"/>
          <p:cNvGrpSpPr/>
          <p:nvPr/>
        </p:nvGrpSpPr>
        <p:grpSpPr>
          <a:xfrm>
            <a:off x="6340450" y="4088531"/>
            <a:ext cx="1055760" cy="753780"/>
            <a:chOff x="3308425" y="649500"/>
            <a:chExt cx="947975" cy="676825"/>
          </a:xfrm>
        </p:grpSpPr>
        <p:sp>
          <p:nvSpPr>
            <p:cNvPr id="3123" name="Google Shape;3123;p9"/>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9"/>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9"/>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6" name="Google Shape;3126;p9"/>
          <p:cNvSpPr/>
          <p:nvPr/>
        </p:nvSpPr>
        <p:spPr>
          <a:xfrm>
            <a:off x="7725050" y="845325"/>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9"/>
          <p:cNvSpPr/>
          <p:nvPr/>
        </p:nvSpPr>
        <p:spPr>
          <a:xfrm>
            <a:off x="7962600" y="39784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9"/>
          <p:cNvSpPr/>
          <p:nvPr/>
        </p:nvSpPr>
        <p:spPr>
          <a:xfrm>
            <a:off x="7578925" y="3242625"/>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9" name="Google Shape;3129;p9"/>
          <p:cNvGrpSpPr/>
          <p:nvPr/>
        </p:nvGrpSpPr>
        <p:grpSpPr>
          <a:xfrm flipH="1" rot="-6299880">
            <a:off x="1406840" y="476245"/>
            <a:ext cx="708049" cy="444266"/>
            <a:chOff x="1445125" y="3867675"/>
            <a:chExt cx="803300" cy="502950"/>
          </a:xfrm>
        </p:grpSpPr>
        <p:sp>
          <p:nvSpPr>
            <p:cNvPr id="3130" name="Google Shape;3130;p9"/>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9"/>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9"/>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3" name="Google Shape;3133;p9"/>
          <p:cNvSpPr/>
          <p:nvPr/>
        </p:nvSpPr>
        <p:spPr>
          <a:xfrm>
            <a:off x="2859550" y="83127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3134" name="Shape 3134"/>
        <p:cNvGrpSpPr/>
        <p:nvPr/>
      </p:nvGrpSpPr>
      <p:grpSpPr>
        <a:xfrm>
          <a:off x="0" y="0"/>
          <a:ext cx="0" cy="0"/>
          <a:chOff x="0" y="0"/>
          <a:chExt cx="0" cy="0"/>
        </a:xfrm>
      </p:grpSpPr>
      <p:grpSp>
        <p:nvGrpSpPr>
          <p:cNvPr id="3135" name="Google Shape;3135;p10"/>
          <p:cNvGrpSpPr/>
          <p:nvPr/>
        </p:nvGrpSpPr>
        <p:grpSpPr>
          <a:xfrm>
            <a:off x="0" y="0"/>
            <a:ext cx="9144125" cy="5143391"/>
            <a:chOff x="0" y="0"/>
            <a:chExt cx="9144125" cy="5143391"/>
          </a:xfrm>
        </p:grpSpPr>
        <p:sp>
          <p:nvSpPr>
            <p:cNvPr id="3136" name="Google Shape;3136;p10"/>
            <p:cNvSpPr/>
            <p:nvPr/>
          </p:nvSpPr>
          <p:spPr>
            <a:xfrm>
              <a:off x="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0"/>
            <p:cNvSpPr/>
            <p:nvPr/>
          </p:nvSpPr>
          <p:spPr>
            <a:xfrm>
              <a:off x="38100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0"/>
            <p:cNvSpPr/>
            <p:nvPr/>
          </p:nvSpPr>
          <p:spPr>
            <a:xfrm>
              <a:off x="76201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0"/>
            <p:cNvSpPr/>
            <p:nvPr/>
          </p:nvSpPr>
          <p:spPr>
            <a:xfrm>
              <a:off x="114301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0"/>
            <p:cNvSpPr/>
            <p:nvPr/>
          </p:nvSpPr>
          <p:spPr>
            <a:xfrm>
              <a:off x="152402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0"/>
            <p:cNvSpPr/>
            <p:nvPr/>
          </p:nvSpPr>
          <p:spPr>
            <a:xfrm>
              <a:off x="190502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0"/>
            <p:cNvSpPr/>
            <p:nvPr/>
          </p:nvSpPr>
          <p:spPr>
            <a:xfrm>
              <a:off x="228603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0"/>
            <p:cNvSpPr/>
            <p:nvPr/>
          </p:nvSpPr>
          <p:spPr>
            <a:xfrm>
              <a:off x="266703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0"/>
            <p:cNvSpPr/>
            <p:nvPr/>
          </p:nvSpPr>
          <p:spPr>
            <a:xfrm>
              <a:off x="304804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0"/>
            <p:cNvSpPr/>
            <p:nvPr/>
          </p:nvSpPr>
          <p:spPr>
            <a:xfrm>
              <a:off x="342904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0"/>
            <p:cNvSpPr/>
            <p:nvPr/>
          </p:nvSpPr>
          <p:spPr>
            <a:xfrm>
              <a:off x="381005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0"/>
            <p:cNvSpPr/>
            <p:nvPr/>
          </p:nvSpPr>
          <p:spPr>
            <a:xfrm>
              <a:off x="419105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0"/>
            <p:cNvSpPr/>
            <p:nvPr/>
          </p:nvSpPr>
          <p:spPr>
            <a:xfrm>
              <a:off x="457206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0"/>
            <p:cNvSpPr/>
            <p:nvPr/>
          </p:nvSpPr>
          <p:spPr>
            <a:xfrm>
              <a:off x="495306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0"/>
            <p:cNvSpPr/>
            <p:nvPr/>
          </p:nvSpPr>
          <p:spPr>
            <a:xfrm>
              <a:off x="533407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0"/>
            <p:cNvSpPr/>
            <p:nvPr/>
          </p:nvSpPr>
          <p:spPr>
            <a:xfrm>
              <a:off x="571507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0"/>
            <p:cNvSpPr/>
            <p:nvPr/>
          </p:nvSpPr>
          <p:spPr>
            <a:xfrm>
              <a:off x="609608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0"/>
            <p:cNvSpPr/>
            <p:nvPr/>
          </p:nvSpPr>
          <p:spPr>
            <a:xfrm>
              <a:off x="647708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0"/>
            <p:cNvSpPr/>
            <p:nvPr/>
          </p:nvSpPr>
          <p:spPr>
            <a:xfrm>
              <a:off x="6858090"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0"/>
            <p:cNvSpPr/>
            <p:nvPr/>
          </p:nvSpPr>
          <p:spPr>
            <a:xfrm>
              <a:off x="7239095" y="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0"/>
            <p:cNvSpPr/>
            <p:nvPr/>
          </p:nvSpPr>
          <p:spPr>
            <a:xfrm>
              <a:off x="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0"/>
            <p:cNvSpPr/>
            <p:nvPr/>
          </p:nvSpPr>
          <p:spPr>
            <a:xfrm>
              <a:off x="38100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0"/>
            <p:cNvSpPr/>
            <p:nvPr/>
          </p:nvSpPr>
          <p:spPr>
            <a:xfrm>
              <a:off x="76201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0"/>
            <p:cNvSpPr/>
            <p:nvPr/>
          </p:nvSpPr>
          <p:spPr>
            <a:xfrm>
              <a:off x="114301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0"/>
            <p:cNvSpPr/>
            <p:nvPr/>
          </p:nvSpPr>
          <p:spPr>
            <a:xfrm>
              <a:off x="152402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0"/>
            <p:cNvSpPr/>
            <p:nvPr/>
          </p:nvSpPr>
          <p:spPr>
            <a:xfrm>
              <a:off x="190502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0"/>
            <p:cNvSpPr/>
            <p:nvPr/>
          </p:nvSpPr>
          <p:spPr>
            <a:xfrm>
              <a:off x="228603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0"/>
            <p:cNvSpPr/>
            <p:nvPr/>
          </p:nvSpPr>
          <p:spPr>
            <a:xfrm>
              <a:off x="266703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0"/>
            <p:cNvSpPr/>
            <p:nvPr/>
          </p:nvSpPr>
          <p:spPr>
            <a:xfrm>
              <a:off x="304804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0"/>
            <p:cNvSpPr/>
            <p:nvPr/>
          </p:nvSpPr>
          <p:spPr>
            <a:xfrm>
              <a:off x="342904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0"/>
            <p:cNvSpPr/>
            <p:nvPr/>
          </p:nvSpPr>
          <p:spPr>
            <a:xfrm>
              <a:off x="381005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0"/>
            <p:cNvSpPr/>
            <p:nvPr/>
          </p:nvSpPr>
          <p:spPr>
            <a:xfrm>
              <a:off x="419105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0"/>
            <p:cNvSpPr/>
            <p:nvPr/>
          </p:nvSpPr>
          <p:spPr>
            <a:xfrm>
              <a:off x="457206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0"/>
            <p:cNvSpPr/>
            <p:nvPr/>
          </p:nvSpPr>
          <p:spPr>
            <a:xfrm>
              <a:off x="495306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0"/>
            <p:cNvSpPr/>
            <p:nvPr/>
          </p:nvSpPr>
          <p:spPr>
            <a:xfrm>
              <a:off x="533407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0"/>
            <p:cNvSpPr/>
            <p:nvPr/>
          </p:nvSpPr>
          <p:spPr>
            <a:xfrm>
              <a:off x="571507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0"/>
            <p:cNvSpPr/>
            <p:nvPr/>
          </p:nvSpPr>
          <p:spPr>
            <a:xfrm>
              <a:off x="609608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0"/>
            <p:cNvSpPr/>
            <p:nvPr/>
          </p:nvSpPr>
          <p:spPr>
            <a:xfrm>
              <a:off x="647708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0"/>
            <p:cNvSpPr/>
            <p:nvPr/>
          </p:nvSpPr>
          <p:spPr>
            <a:xfrm>
              <a:off x="6858090"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0"/>
            <p:cNvSpPr/>
            <p:nvPr/>
          </p:nvSpPr>
          <p:spPr>
            <a:xfrm>
              <a:off x="7239095" y="342894"/>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0"/>
            <p:cNvSpPr/>
            <p:nvPr/>
          </p:nvSpPr>
          <p:spPr>
            <a:xfrm>
              <a:off x="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0"/>
            <p:cNvSpPr/>
            <p:nvPr/>
          </p:nvSpPr>
          <p:spPr>
            <a:xfrm>
              <a:off x="38100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0"/>
            <p:cNvSpPr/>
            <p:nvPr/>
          </p:nvSpPr>
          <p:spPr>
            <a:xfrm>
              <a:off x="76201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0"/>
            <p:cNvSpPr/>
            <p:nvPr/>
          </p:nvSpPr>
          <p:spPr>
            <a:xfrm>
              <a:off x="114301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0"/>
            <p:cNvSpPr/>
            <p:nvPr/>
          </p:nvSpPr>
          <p:spPr>
            <a:xfrm>
              <a:off x="152402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0"/>
            <p:cNvSpPr/>
            <p:nvPr/>
          </p:nvSpPr>
          <p:spPr>
            <a:xfrm>
              <a:off x="190502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0"/>
            <p:cNvSpPr/>
            <p:nvPr/>
          </p:nvSpPr>
          <p:spPr>
            <a:xfrm>
              <a:off x="228603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0"/>
            <p:cNvSpPr/>
            <p:nvPr/>
          </p:nvSpPr>
          <p:spPr>
            <a:xfrm>
              <a:off x="266703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0"/>
            <p:cNvSpPr/>
            <p:nvPr/>
          </p:nvSpPr>
          <p:spPr>
            <a:xfrm>
              <a:off x="304804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0"/>
            <p:cNvSpPr/>
            <p:nvPr/>
          </p:nvSpPr>
          <p:spPr>
            <a:xfrm>
              <a:off x="342904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0"/>
            <p:cNvSpPr/>
            <p:nvPr/>
          </p:nvSpPr>
          <p:spPr>
            <a:xfrm>
              <a:off x="381005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0"/>
            <p:cNvSpPr/>
            <p:nvPr/>
          </p:nvSpPr>
          <p:spPr>
            <a:xfrm>
              <a:off x="419105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0"/>
            <p:cNvSpPr/>
            <p:nvPr/>
          </p:nvSpPr>
          <p:spPr>
            <a:xfrm>
              <a:off x="457206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0"/>
            <p:cNvSpPr/>
            <p:nvPr/>
          </p:nvSpPr>
          <p:spPr>
            <a:xfrm>
              <a:off x="495306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0"/>
            <p:cNvSpPr/>
            <p:nvPr/>
          </p:nvSpPr>
          <p:spPr>
            <a:xfrm>
              <a:off x="533407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0"/>
            <p:cNvSpPr/>
            <p:nvPr/>
          </p:nvSpPr>
          <p:spPr>
            <a:xfrm>
              <a:off x="571507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0"/>
            <p:cNvSpPr/>
            <p:nvPr/>
          </p:nvSpPr>
          <p:spPr>
            <a:xfrm>
              <a:off x="609608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0"/>
            <p:cNvSpPr/>
            <p:nvPr/>
          </p:nvSpPr>
          <p:spPr>
            <a:xfrm>
              <a:off x="647708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0"/>
            <p:cNvSpPr/>
            <p:nvPr/>
          </p:nvSpPr>
          <p:spPr>
            <a:xfrm>
              <a:off x="6858090"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0"/>
            <p:cNvSpPr/>
            <p:nvPr/>
          </p:nvSpPr>
          <p:spPr>
            <a:xfrm>
              <a:off x="7239095" y="685788"/>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0"/>
            <p:cNvSpPr/>
            <p:nvPr/>
          </p:nvSpPr>
          <p:spPr>
            <a:xfrm>
              <a:off x="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0"/>
            <p:cNvSpPr/>
            <p:nvPr/>
          </p:nvSpPr>
          <p:spPr>
            <a:xfrm>
              <a:off x="38100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0"/>
            <p:cNvSpPr/>
            <p:nvPr/>
          </p:nvSpPr>
          <p:spPr>
            <a:xfrm>
              <a:off x="76201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0"/>
            <p:cNvSpPr/>
            <p:nvPr/>
          </p:nvSpPr>
          <p:spPr>
            <a:xfrm>
              <a:off x="114301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0"/>
            <p:cNvSpPr/>
            <p:nvPr/>
          </p:nvSpPr>
          <p:spPr>
            <a:xfrm>
              <a:off x="152402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0"/>
            <p:cNvSpPr/>
            <p:nvPr/>
          </p:nvSpPr>
          <p:spPr>
            <a:xfrm>
              <a:off x="190502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0"/>
            <p:cNvSpPr/>
            <p:nvPr/>
          </p:nvSpPr>
          <p:spPr>
            <a:xfrm>
              <a:off x="228603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0"/>
            <p:cNvSpPr/>
            <p:nvPr/>
          </p:nvSpPr>
          <p:spPr>
            <a:xfrm>
              <a:off x="266703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0"/>
            <p:cNvSpPr/>
            <p:nvPr/>
          </p:nvSpPr>
          <p:spPr>
            <a:xfrm>
              <a:off x="304804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0"/>
            <p:cNvSpPr/>
            <p:nvPr/>
          </p:nvSpPr>
          <p:spPr>
            <a:xfrm>
              <a:off x="342904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0"/>
            <p:cNvSpPr/>
            <p:nvPr/>
          </p:nvSpPr>
          <p:spPr>
            <a:xfrm>
              <a:off x="381005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0"/>
            <p:cNvSpPr/>
            <p:nvPr/>
          </p:nvSpPr>
          <p:spPr>
            <a:xfrm>
              <a:off x="419105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0"/>
            <p:cNvSpPr/>
            <p:nvPr/>
          </p:nvSpPr>
          <p:spPr>
            <a:xfrm>
              <a:off x="457206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0"/>
            <p:cNvSpPr/>
            <p:nvPr/>
          </p:nvSpPr>
          <p:spPr>
            <a:xfrm>
              <a:off x="495306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0"/>
            <p:cNvSpPr/>
            <p:nvPr/>
          </p:nvSpPr>
          <p:spPr>
            <a:xfrm>
              <a:off x="533407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0"/>
            <p:cNvSpPr/>
            <p:nvPr/>
          </p:nvSpPr>
          <p:spPr>
            <a:xfrm>
              <a:off x="571507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0"/>
            <p:cNvSpPr/>
            <p:nvPr/>
          </p:nvSpPr>
          <p:spPr>
            <a:xfrm>
              <a:off x="609608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0"/>
            <p:cNvSpPr/>
            <p:nvPr/>
          </p:nvSpPr>
          <p:spPr>
            <a:xfrm>
              <a:off x="647708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0"/>
            <p:cNvSpPr/>
            <p:nvPr/>
          </p:nvSpPr>
          <p:spPr>
            <a:xfrm>
              <a:off x="6858090"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0"/>
            <p:cNvSpPr/>
            <p:nvPr/>
          </p:nvSpPr>
          <p:spPr>
            <a:xfrm>
              <a:off x="7239095" y="1028682"/>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0"/>
            <p:cNvSpPr/>
            <p:nvPr/>
          </p:nvSpPr>
          <p:spPr>
            <a:xfrm>
              <a:off x="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0"/>
            <p:cNvSpPr/>
            <p:nvPr/>
          </p:nvSpPr>
          <p:spPr>
            <a:xfrm>
              <a:off x="38100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0"/>
            <p:cNvSpPr/>
            <p:nvPr/>
          </p:nvSpPr>
          <p:spPr>
            <a:xfrm>
              <a:off x="76201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0"/>
            <p:cNvSpPr/>
            <p:nvPr/>
          </p:nvSpPr>
          <p:spPr>
            <a:xfrm>
              <a:off x="114301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0"/>
            <p:cNvSpPr/>
            <p:nvPr/>
          </p:nvSpPr>
          <p:spPr>
            <a:xfrm>
              <a:off x="152402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0"/>
            <p:cNvSpPr/>
            <p:nvPr/>
          </p:nvSpPr>
          <p:spPr>
            <a:xfrm>
              <a:off x="190502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0"/>
            <p:cNvSpPr/>
            <p:nvPr/>
          </p:nvSpPr>
          <p:spPr>
            <a:xfrm>
              <a:off x="228603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0"/>
            <p:cNvSpPr/>
            <p:nvPr/>
          </p:nvSpPr>
          <p:spPr>
            <a:xfrm>
              <a:off x="266703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0"/>
            <p:cNvSpPr/>
            <p:nvPr/>
          </p:nvSpPr>
          <p:spPr>
            <a:xfrm>
              <a:off x="304804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0"/>
            <p:cNvSpPr/>
            <p:nvPr/>
          </p:nvSpPr>
          <p:spPr>
            <a:xfrm>
              <a:off x="342904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0"/>
            <p:cNvSpPr/>
            <p:nvPr/>
          </p:nvSpPr>
          <p:spPr>
            <a:xfrm>
              <a:off x="381005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0"/>
            <p:cNvSpPr/>
            <p:nvPr/>
          </p:nvSpPr>
          <p:spPr>
            <a:xfrm>
              <a:off x="419105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0"/>
            <p:cNvSpPr/>
            <p:nvPr/>
          </p:nvSpPr>
          <p:spPr>
            <a:xfrm>
              <a:off x="457206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0"/>
            <p:cNvSpPr/>
            <p:nvPr/>
          </p:nvSpPr>
          <p:spPr>
            <a:xfrm>
              <a:off x="495306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0"/>
            <p:cNvSpPr/>
            <p:nvPr/>
          </p:nvSpPr>
          <p:spPr>
            <a:xfrm>
              <a:off x="533407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0"/>
            <p:cNvSpPr/>
            <p:nvPr/>
          </p:nvSpPr>
          <p:spPr>
            <a:xfrm>
              <a:off x="571507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0"/>
            <p:cNvSpPr/>
            <p:nvPr/>
          </p:nvSpPr>
          <p:spPr>
            <a:xfrm>
              <a:off x="609608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0"/>
            <p:cNvSpPr/>
            <p:nvPr/>
          </p:nvSpPr>
          <p:spPr>
            <a:xfrm>
              <a:off x="647708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0"/>
            <p:cNvSpPr/>
            <p:nvPr/>
          </p:nvSpPr>
          <p:spPr>
            <a:xfrm>
              <a:off x="6858090"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0"/>
            <p:cNvSpPr/>
            <p:nvPr/>
          </p:nvSpPr>
          <p:spPr>
            <a:xfrm>
              <a:off x="7239095" y="1371576"/>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0"/>
            <p:cNvSpPr/>
            <p:nvPr/>
          </p:nvSpPr>
          <p:spPr>
            <a:xfrm>
              <a:off x="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0"/>
            <p:cNvSpPr/>
            <p:nvPr/>
          </p:nvSpPr>
          <p:spPr>
            <a:xfrm>
              <a:off x="38100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0"/>
            <p:cNvSpPr/>
            <p:nvPr/>
          </p:nvSpPr>
          <p:spPr>
            <a:xfrm>
              <a:off x="76201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0"/>
            <p:cNvSpPr/>
            <p:nvPr/>
          </p:nvSpPr>
          <p:spPr>
            <a:xfrm>
              <a:off x="114301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0"/>
            <p:cNvSpPr/>
            <p:nvPr/>
          </p:nvSpPr>
          <p:spPr>
            <a:xfrm>
              <a:off x="152402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0"/>
            <p:cNvSpPr/>
            <p:nvPr/>
          </p:nvSpPr>
          <p:spPr>
            <a:xfrm>
              <a:off x="190502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0"/>
            <p:cNvSpPr/>
            <p:nvPr/>
          </p:nvSpPr>
          <p:spPr>
            <a:xfrm>
              <a:off x="228603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0"/>
            <p:cNvSpPr/>
            <p:nvPr/>
          </p:nvSpPr>
          <p:spPr>
            <a:xfrm>
              <a:off x="266703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0"/>
            <p:cNvSpPr/>
            <p:nvPr/>
          </p:nvSpPr>
          <p:spPr>
            <a:xfrm>
              <a:off x="304804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0"/>
            <p:cNvSpPr/>
            <p:nvPr/>
          </p:nvSpPr>
          <p:spPr>
            <a:xfrm>
              <a:off x="342904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0"/>
            <p:cNvSpPr/>
            <p:nvPr/>
          </p:nvSpPr>
          <p:spPr>
            <a:xfrm>
              <a:off x="381005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0"/>
            <p:cNvSpPr/>
            <p:nvPr/>
          </p:nvSpPr>
          <p:spPr>
            <a:xfrm>
              <a:off x="419105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0"/>
            <p:cNvSpPr/>
            <p:nvPr/>
          </p:nvSpPr>
          <p:spPr>
            <a:xfrm>
              <a:off x="457206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0"/>
            <p:cNvSpPr/>
            <p:nvPr/>
          </p:nvSpPr>
          <p:spPr>
            <a:xfrm>
              <a:off x="495306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0"/>
            <p:cNvSpPr/>
            <p:nvPr/>
          </p:nvSpPr>
          <p:spPr>
            <a:xfrm>
              <a:off x="533407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0"/>
            <p:cNvSpPr/>
            <p:nvPr/>
          </p:nvSpPr>
          <p:spPr>
            <a:xfrm>
              <a:off x="571507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0"/>
            <p:cNvSpPr/>
            <p:nvPr/>
          </p:nvSpPr>
          <p:spPr>
            <a:xfrm>
              <a:off x="609608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0"/>
            <p:cNvSpPr/>
            <p:nvPr/>
          </p:nvSpPr>
          <p:spPr>
            <a:xfrm>
              <a:off x="647708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0"/>
            <p:cNvSpPr/>
            <p:nvPr/>
          </p:nvSpPr>
          <p:spPr>
            <a:xfrm>
              <a:off x="6858090"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0"/>
            <p:cNvSpPr/>
            <p:nvPr/>
          </p:nvSpPr>
          <p:spPr>
            <a:xfrm>
              <a:off x="7239095" y="1714470"/>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0"/>
            <p:cNvSpPr/>
            <p:nvPr/>
          </p:nvSpPr>
          <p:spPr>
            <a:xfrm>
              <a:off x="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0"/>
            <p:cNvSpPr/>
            <p:nvPr/>
          </p:nvSpPr>
          <p:spPr>
            <a:xfrm>
              <a:off x="38100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0"/>
            <p:cNvSpPr/>
            <p:nvPr/>
          </p:nvSpPr>
          <p:spPr>
            <a:xfrm>
              <a:off x="76201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0"/>
            <p:cNvSpPr/>
            <p:nvPr/>
          </p:nvSpPr>
          <p:spPr>
            <a:xfrm>
              <a:off x="114301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0"/>
            <p:cNvSpPr/>
            <p:nvPr/>
          </p:nvSpPr>
          <p:spPr>
            <a:xfrm>
              <a:off x="152402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0"/>
            <p:cNvSpPr/>
            <p:nvPr/>
          </p:nvSpPr>
          <p:spPr>
            <a:xfrm>
              <a:off x="190502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0"/>
            <p:cNvSpPr/>
            <p:nvPr/>
          </p:nvSpPr>
          <p:spPr>
            <a:xfrm>
              <a:off x="228603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0"/>
            <p:cNvSpPr/>
            <p:nvPr/>
          </p:nvSpPr>
          <p:spPr>
            <a:xfrm>
              <a:off x="266703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0"/>
            <p:cNvSpPr/>
            <p:nvPr/>
          </p:nvSpPr>
          <p:spPr>
            <a:xfrm>
              <a:off x="304804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0"/>
            <p:cNvSpPr/>
            <p:nvPr/>
          </p:nvSpPr>
          <p:spPr>
            <a:xfrm>
              <a:off x="342904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0"/>
            <p:cNvSpPr/>
            <p:nvPr/>
          </p:nvSpPr>
          <p:spPr>
            <a:xfrm>
              <a:off x="381005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0"/>
            <p:cNvSpPr/>
            <p:nvPr/>
          </p:nvSpPr>
          <p:spPr>
            <a:xfrm>
              <a:off x="419105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0"/>
            <p:cNvSpPr/>
            <p:nvPr/>
          </p:nvSpPr>
          <p:spPr>
            <a:xfrm>
              <a:off x="457206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0"/>
            <p:cNvSpPr/>
            <p:nvPr/>
          </p:nvSpPr>
          <p:spPr>
            <a:xfrm>
              <a:off x="495306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0"/>
            <p:cNvSpPr/>
            <p:nvPr/>
          </p:nvSpPr>
          <p:spPr>
            <a:xfrm>
              <a:off x="533407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0"/>
            <p:cNvSpPr/>
            <p:nvPr/>
          </p:nvSpPr>
          <p:spPr>
            <a:xfrm>
              <a:off x="571507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0"/>
            <p:cNvSpPr/>
            <p:nvPr/>
          </p:nvSpPr>
          <p:spPr>
            <a:xfrm>
              <a:off x="609608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0"/>
            <p:cNvSpPr/>
            <p:nvPr/>
          </p:nvSpPr>
          <p:spPr>
            <a:xfrm>
              <a:off x="647708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0"/>
            <p:cNvSpPr/>
            <p:nvPr/>
          </p:nvSpPr>
          <p:spPr>
            <a:xfrm>
              <a:off x="6858090"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0"/>
            <p:cNvSpPr/>
            <p:nvPr/>
          </p:nvSpPr>
          <p:spPr>
            <a:xfrm>
              <a:off x="7239095" y="205736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0"/>
            <p:cNvSpPr/>
            <p:nvPr/>
          </p:nvSpPr>
          <p:spPr>
            <a:xfrm>
              <a:off x="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0"/>
            <p:cNvSpPr/>
            <p:nvPr/>
          </p:nvSpPr>
          <p:spPr>
            <a:xfrm>
              <a:off x="38100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0"/>
            <p:cNvSpPr/>
            <p:nvPr/>
          </p:nvSpPr>
          <p:spPr>
            <a:xfrm>
              <a:off x="76201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0"/>
            <p:cNvSpPr/>
            <p:nvPr/>
          </p:nvSpPr>
          <p:spPr>
            <a:xfrm>
              <a:off x="114301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0"/>
            <p:cNvSpPr/>
            <p:nvPr/>
          </p:nvSpPr>
          <p:spPr>
            <a:xfrm>
              <a:off x="152402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0"/>
            <p:cNvSpPr/>
            <p:nvPr/>
          </p:nvSpPr>
          <p:spPr>
            <a:xfrm>
              <a:off x="190502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0"/>
            <p:cNvSpPr/>
            <p:nvPr/>
          </p:nvSpPr>
          <p:spPr>
            <a:xfrm>
              <a:off x="228603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0"/>
            <p:cNvSpPr/>
            <p:nvPr/>
          </p:nvSpPr>
          <p:spPr>
            <a:xfrm>
              <a:off x="266703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0"/>
            <p:cNvSpPr/>
            <p:nvPr/>
          </p:nvSpPr>
          <p:spPr>
            <a:xfrm>
              <a:off x="304804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0"/>
            <p:cNvSpPr/>
            <p:nvPr/>
          </p:nvSpPr>
          <p:spPr>
            <a:xfrm>
              <a:off x="342904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0"/>
            <p:cNvSpPr/>
            <p:nvPr/>
          </p:nvSpPr>
          <p:spPr>
            <a:xfrm>
              <a:off x="381005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0"/>
            <p:cNvSpPr/>
            <p:nvPr/>
          </p:nvSpPr>
          <p:spPr>
            <a:xfrm>
              <a:off x="419105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0"/>
            <p:cNvSpPr/>
            <p:nvPr/>
          </p:nvSpPr>
          <p:spPr>
            <a:xfrm>
              <a:off x="457206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0"/>
            <p:cNvSpPr/>
            <p:nvPr/>
          </p:nvSpPr>
          <p:spPr>
            <a:xfrm>
              <a:off x="495306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0"/>
            <p:cNvSpPr/>
            <p:nvPr/>
          </p:nvSpPr>
          <p:spPr>
            <a:xfrm>
              <a:off x="533407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0"/>
            <p:cNvSpPr/>
            <p:nvPr/>
          </p:nvSpPr>
          <p:spPr>
            <a:xfrm>
              <a:off x="571507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0"/>
            <p:cNvSpPr/>
            <p:nvPr/>
          </p:nvSpPr>
          <p:spPr>
            <a:xfrm>
              <a:off x="609608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0"/>
            <p:cNvSpPr/>
            <p:nvPr/>
          </p:nvSpPr>
          <p:spPr>
            <a:xfrm>
              <a:off x="647708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0"/>
            <p:cNvSpPr/>
            <p:nvPr/>
          </p:nvSpPr>
          <p:spPr>
            <a:xfrm>
              <a:off x="6858090"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0"/>
            <p:cNvSpPr/>
            <p:nvPr/>
          </p:nvSpPr>
          <p:spPr>
            <a:xfrm>
              <a:off x="7239095" y="2400259"/>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0"/>
            <p:cNvSpPr/>
            <p:nvPr/>
          </p:nvSpPr>
          <p:spPr>
            <a:xfrm>
              <a:off x="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0"/>
            <p:cNvSpPr/>
            <p:nvPr/>
          </p:nvSpPr>
          <p:spPr>
            <a:xfrm>
              <a:off x="38100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0"/>
            <p:cNvSpPr/>
            <p:nvPr/>
          </p:nvSpPr>
          <p:spPr>
            <a:xfrm>
              <a:off x="76201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0"/>
            <p:cNvSpPr/>
            <p:nvPr/>
          </p:nvSpPr>
          <p:spPr>
            <a:xfrm>
              <a:off x="114301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0"/>
            <p:cNvSpPr/>
            <p:nvPr/>
          </p:nvSpPr>
          <p:spPr>
            <a:xfrm>
              <a:off x="152402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0"/>
            <p:cNvSpPr/>
            <p:nvPr/>
          </p:nvSpPr>
          <p:spPr>
            <a:xfrm>
              <a:off x="190502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0"/>
            <p:cNvSpPr/>
            <p:nvPr/>
          </p:nvSpPr>
          <p:spPr>
            <a:xfrm>
              <a:off x="228603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0"/>
            <p:cNvSpPr/>
            <p:nvPr/>
          </p:nvSpPr>
          <p:spPr>
            <a:xfrm>
              <a:off x="266703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0"/>
            <p:cNvSpPr/>
            <p:nvPr/>
          </p:nvSpPr>
          <p:spPr>
            <a:xfrm>
              <a:off x="304804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0"/>
            <p:cNvSpPr/>
            <p:nvPr/>
          </p:nvSpPr>
          <p:spPr>
            <a:xfrm>
              <a:off x="342904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0"/>
            <p:cNvSpPr/>
            <p:nvPr/>
          </p:nvSpPr>
          <p:spPr>
            <a:xfrm>
              <a:off x="381005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0"/>
            <p:cNvSpPr/>
            <p:nvPr/>
          </p:nvSpPr>
          <p:spPr>
            <a:xfrm>
              <a:off x="419105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0"/>
            <p:cNvSpPr/>
            <p:nvPr/>
          </p:nvSpPr>
          <p:spPr>
            <a:xfrm>
              <a:off x="457206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0"/>
            <p:cNvSpPr/>
            <p:nvPr/>
          </p:nvSpPr>
          <p:spPr>
            <a:xfrm>
              <a:off x="495306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0"/>
            <p:cNvSpPr/>
            <p:nvPr/>
          </p:nvSpPr>
          <p:spPr>
            <a:xfrm>
              <a:off x="533407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0"/>
            <p:cNvSpPr/>
            <p:nvPr/>
          </p:nvSpPr>
          <p:spPr>
            <a:xfrm>
              <a:off x="571507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0"/>
            <p:cNvSpPr/>
            <p:nvPr/>
          </p:nvSpPr>
          <p:spPr>
            <a:xfrm>
              <a:off x="609608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0"/>
            <p:cNvSpPr/>
            <p:nvPr/>
          </p:nvSpPr>
          <p:spPr>
            <a:xfrm>
              <a:off x="647708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0"/>
            <p:cNvSpPr/>
            <p:nvPr/>
          </p:nvSpPr>
          <p:spPr>
            <a:xfrm>
              <a:off x="6858090"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0"/>
            <p:cNvSpPr/>
            <p:nvPr/>
          </p:nvSpPr>
          <p:spPr>
            <a:xfrm>
              <a:off x="7239095" y="274315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0"/>
            <p:cNvSpPr/>
            <p:nvPr/>
          </p:nvSpPr>
          <p:spPr>
            <a:xfrm>
              <a:off x="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0"/>
            <p:cNvSpPr/>
            <p:nvPr/>
          </p:nvSpPr>
          <p:spPr>
            <a:xfrm>
              <a:off x="38100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0"/>
            <p:cNvSpPr/>
            <p:nvPr/>
          </p:nvSpPr>
          <p:spPr>
            <a:xfrm>
              <a:off x="76201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0"/>
            <p:cNvSpPr/>
            <p:nvPr/>
          </p:nvSpPr>
          <p:spPr>
            <a:xfrm>
              <a:off x="114301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0"/>
            <p:cNvSpPr/>
            <p:nvPr/>
          </p:nvSpPr>
          <p:spPr>
            <a:xfrm>
              <a:off x="152402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0"/>
            <p:cNvSpPr/>
            <p:nvPr/>
          </p:nvSpPr>
          <p:spPr>
            <a:xfrm>
              <a:off x="190502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0"/>
            <p:cNvSpPr/>
            <p:nvPr/>
          </p:nvSpPr>
          <p:spPr>
            <a:xfrm>
              <a:off x="228603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0"/>
            <p:cNvSpPr/>
            <p:nvPr/>
          </p:nvSpPr>
          <p:spPr>
            <a:xfrm>
              <a:off x="266703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0"/>
            <p:cNvSpPr/>
            <p:nvPr/>
          </p:nvSpPr>
          <p:spPr>
            <a:xfrm>
              <a:off x="304804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0"/>
            <p:cNvSpPr/>
            <p:nvPr/>
          </p:nvSpPr>
          <p:spPr>
            <a:xfrm>
              <a:off x="342904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0"/>
            <p:cNvSpPr/>
            <p:nvPr/>
          </p:nvSpPr>
          <p:spPr>
            <a:xfrm>
              <a:off x="381005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0"/>
            <p:cNvSpPr/>
            <p:nvPr/>
          </p:nvSpPr>
          <p:spPr>
            <a:xfrm>
              <a:off x="419105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0"/>
            <p:cNvSpPr/>
            <p:nvPr/>
          </p:nvSpPr>
          <p:spPr>
            <a:xfrm>
              <a:off x="457206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0"/>
            <p:cNvSpPr/>
            <p:nvPr/>
          </p:nvSpPr>
          <p:spPr>
            <a:xfrm>
              <a:off x="495306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0"/>
            <p:cNvSpPr/>
            <p:nvPr/>
          </p:nvSpPr>
          <p:spPr>
            <a:xfrm>
              <a:off x="533407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0"/>
            <p:cNvSpPr/>
            <p:nvPr/>
          </p:nvSpPr>
          <p:spPr>
            <a:xfrm>
              <a:off x="571507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0"/>
            <p:cNvSpPr/>
            <p:nvPr/>
          </p:nvSpPr>
          <p:spPr>
            <a:xfrm>
              <a:off x="609608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0"/>
            <p:cNvSpPr/>
            <p:nvPr/>
          </p:nvSpPr>
          <p:spPr>
            <a:xfrm>
              <a:off x="647708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0"/>
            <p:cNvSpPr/>
            <p:nvPr/>
          </p:nvSpPr>
          <p:spPr>
            <a:xfrm>
              <a:off x="6858090"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0"/>
            <p:cNvSpPr/>
            <p:nvPr/>
          </p:nvSpPr>
          <p:spPr>
            <a:xfrm>
              <a:off x="7239095" y="308604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0"/>
            <p:cNvSpPr/>
            <p:nvPr/>
          </p:nvSpPr>
          <p:spPr>
            <a:xfrm>
              <a:off x="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0"/>
            <p:cNvSpPr/>
            <p:nvPr/>
          </p:nvSpPr>
          <p:spPr>
            <a:xfrm>
              <a:off x="38100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0"/>
            <p:cNvSpPr/>
            <p:nvPr/>
          </p:nvSpPr>
          <p:spPr>
            <a:xfrm>
              <a:off x="76201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0"/>
            <p:cNvSpPr/>
            <p:nvPr/>
          </p:nvSpPr>
          <p:spPr>
            <a:xfrm>
              <a:off x="114301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0"/>
            <p:cNvSpPr/>
            <p:nvPr/>
          </p:nvSpPr>
          <p:spPr>
            <a:xfrm>
              <a:off x="152402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0"/>
            <p:cNvSpPr/>
            <p:nvPr/>
          </p:nvSpPr>
          <p:spPr>
            <a:xfrm>
              <a:off x="190502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0"/>
            <p:cNvSpPr/>
            <p:nvPr/>
          </p:nvSpPr>
          <p:spPr>
            <a:xfrm>
              <a:off x="228603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0"/>
            <p:cNvSpPr/>
            <p:nvPr/>
          </p:nvSpPr>
          <p:spPr>
            <a:xfrm>
              <a:off x="266703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0"/>
            <p:cNvSpPr/>
            <p:nvPr/>
          </p:nvSpPr>
          <p:spPr>
            <a:xfrm>
              <a:off x="304804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0"/>
            <p:cNvSpPr/>
            <p:nvPr/>
          </p:nvSpPr>
          <p:spPr>
            <a:xfrm>
              <a:off x="342904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0"/>
            <p:cNvSpPr/>
            <p:nvPr/>
          </p:nvSpPr>
          <p:spPr>
            <a:xfrm>
              <a:off x="381005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0"/>
            <p:cNvSpPr/>
            <p:nvPr/>
          </p:nvSpPr>
          <p:spPr>
            <a:xfrm>
              <a:off x="419105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0"/>
            <p:cNvSpPr/>
            <p:nvPr/>
          </p:nvSpPr>
          <p:spPr>
            <a:xfrm>
              <a:off x="457206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0"/>
            <p:cNvSpPr/>
            <p:nvPr/>
          </p:nvSpPr>
          <p:spPr>
            <a:xfrm>
              <a:off x="495306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0"/>
            <p:cNvSpPr/>
            <p:nvPr/>
          </p:nvSpPr>
          <p:spPr>
            <a:xfrm>
              <a:off x="533407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0"/>
            <p:cNvSpPr/>
            <p:nvPr/>
          </p:nvSpPr>
          <p:spPr>
            <a:xfrm>
              <a:off x="571507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0"/>
            <p:cNvSpPr/>
            <p:nvPr/>
          </p:nvSpPr>
          <p:spPr>
            <a:xfrm>
              <a:off x="609608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0"/>
            <p:cNvSpPr/>
            <p:nvPr/>
          </p:nvSpPr>
          <p:spPr>
            <a:xfrm>
              <a:off x="647708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0"/>
            <p:cNvSpPr/>
            <p:nvPr/>
          </p:nvSpPr>
          <p:spPr>
            <a:xfrm>
              <a:off x="6858090"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0"/>
            <p:cNvSpPr/>
            <p:nvPr/>
          </p:nvSpPr>
          <p:spPr>
            <a:xfrm>
              <a:off x="7239095" y="342894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0"/>
            <p:cNvSpPr/>
            <p:nvPr/>
          </p:nvSpPr>
          <p:spPr>
            <a:xfrm>
              <a:off x="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0"/>
            <p:cNvSpPr/>
            <p:nvPr/>
          </p:nvSpPr>
          <p:spPr>
            <a:xfrm>
              <a:off x="38100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0"/>
            <p:cNvSpPr/>
            <p:nvPr/>
          </p:nvSpPr>
          <p:spPr>
            <a:xfrm>
              <a:off x="76201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0"/>
            <p:cNvSpPr/>
            <p:nvPr/>
          </p:nvSpPr>
          <p:spPr>
            <a:xfrm>
              <a:off x="114301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0"/>
            <p:cNvSpPr/>
            <p:nvPr/>
          </p:nvSpPr>
          <p:spPr>
            <a:xfrm>
              <a:off x="152402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0"/>
            <p:cNvSpPr/>
            <p:nvPr/>
          </p:nvSpPr>
          <p:spPr>
            <a:xfrm>
              <a:off x="190502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0"/>
            <p:cNvSpPr/>
            <p:nvPr/>
          </p:nvSpPr>
          <p:spPr>
            <a:xfrm>
              <a:off x="228603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0"/>
            <p:cNvSpPr/>
            <p:nvPr/>
          </p:nvSpPr>
          <p:spPr>
            <a:xfrm>
              <a:off x="266703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0"/>
            <p:cNvSpPr/>
            <p:nvPr/>
          </p:nvSpPr>
          <p:spPr>
            <a:xfrm>
              <a:off x="304804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0"/>
            <p:cNvSpPr/>
            <p:nvPr/>
          </p:nvSpPr>
          <p:spPr>
            <a:xfrm>
              <a:off x="342904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0"/>
            <p:cNvSpPr/>
            <p:nvPr/>
          </p:nvSpPr>
          <p:spPr>
            <a:xfrm>
              <a:off x="381005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0"/>
            <p:cNvSpPr/>
            <p:nvPr/>
          </p:nvSpPr>
          <p:spPr>
            <a:xfrm>
              <a:off x="419105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0"/>
            <p:cNvSpPr/>
            <p:nvPr/>
          </p:nvSpPr>
          <p:spPr>
            <a:xfrm>
              <a:off x="457206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0"/>
            <p:cNvSpPr/>
            <p:nvPr/>
          </p:nvSpPr>
          <p:spPr>
            <a:xfrm>
              <a:off x="495306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0"/>
            <p:cNvSpPr/>
            <p:nvPr/>
          </p:nvSpPr>
          <p:spPr>
            <a:xfrm>
              <a:off x="533407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0"/>
            <p:cNvSpPr/>
            <p:nvPr/>
          </p:nvSpPr>
          <p:spPr>
            <a:xfrm>
              <a:off x="571507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0"/>
            <p:cNvSpPr/>
            <p:nvPr/>
          </p:nvSpPr>
          <p:spPr>
            <a:xfrm>
              <a:off x="609608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0"/>
            <p:cNvSpPr/>
            <p:nvPr/>
          </p:nvSpPr>
          <p:spPr>
            <a:xfrm>
              <a:off x="647708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0"/>
            <p:cNvSpPr/>
            <p:nvPr/>
          </p:nvSpPr>
          <p:spPr>
            <a:xfrm>
              <a:off x="6858090"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0"/>
            <p:cNvSpPr/>
            <p:nvPr/>
          </p:nvSpPr>
          <p:spPr>
            <a:xfrm>
              <a:off x="7239095" y="3771825"/>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0"/>
            <p:cNvSpPr/>
            <p:nvPr/>
          </p:nvSpPr>
          <p:spPr>
            <a:xfrm>
              <a:off x="762011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0"/>
            <p:cNvSpPr/>
            <p:nvPr/>
          </p:nvSpPr>
          <p:spPr>
            <a:xfrm>
              <a:off x="800111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0"/>
            <p:cNvSpPr/>
            <p:nvPr/>
          </p:nvSpPr>
          <p:spPr>
            <a:xfrm>
              <a:off x="8382120"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0"/>
            <p:cNvSpPr/>
            <p:nvPr/>
          </p:nvSpPr>
          <p:spPr>
            <a:xfrm>
              <a:off x="8763125" y="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0"/>
            <p:cNvSpPr/>
            <p:nvPr/>
          </p:nvSpPr>
          <p:spPr>
            <a:xfrm>
              <a:off x="762011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0"/>
            <p:cNvSpPr/>
            <p:nvPr/>
          </p:nvSpPr>
          <p:spPr>
            <a:xfrm>
              <a:off x="800111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0"/>
            <p:cNvSpPr/>
            <p:nvPr/>
          </p:nvSpPr>
          <p:spPr>
            <a:xfrm>
              <a:off x="8382120"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0"/>
            <p:cNvSpPr/>
            <p:nvPr/>
          </p:nvSpPr>
          <p:spPr>
            <a:xfrm>
              <a:off x="8763125" y="342894"/>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0"/>
            <p:cNvSpPr/>
            <p:nvPr/>
          </p:nvSpPr>
          <p:spPr>
            <a:xfrm>
              <a:off x="762011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0"/>
            <p:cNvSpPr/>
            <p:nvPr/>
          </p:nvSpPr>
          <p:spPr>
            <a:xfrm>
              <a:off x="800111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0"/>
            <p:cNvSpPr/>
            <p:nvPr/>
          </p:nvSpPr>
          <p:spPr>
            <a:xfrm>
              <a:off x="8382120"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0"/>
            <p:cNvSpPr/>
            <p:nvPr/>
          </p:nvSpPr>
          <p:spPr>
            <a:xfrm>
              <a:off x="8763125" y="685788"/>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0"/>
            <p:cNvSpPr/>
            <p:nvPr/>
          </p:nvSpPr>
          <p:spPr>
            <a:xfrm>
              <a:off x="762011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0"/>
            <p:cNvSpPr/>
            <p:nvPr/>
          </p:nvSpPr>
          <p:spPr>
            <a:xfrm>
              <a:off x="800111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0"/>
            <p:cNvSpPr/>
            <p:nvPr/>
          </p:nvSpPr>
          <p:spPr>
            <a:xfrm>
              <a:off x="8382120"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0"/>
            <p:cNvSpPr/>
            <p:nvPr/>
          </p:nvSpPr>
          <p:spPr>
            <a:xfrm>
              <a:off x="8763125" y="1028682"/>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0"/>
            <p:cNvSpPr/>
            <p:nvPr/>
          </p:nvSpPr>
          <p:spPr>
            <a:xfrm>
              <a:off x="762011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0"/>
            <p:cNvSpPr/>
            <p:nvPr/>
          </p:nvSpPr>
          <p:spPr>
            <a:xfrm>
              <a:off x="800111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0"/>
            <p:cNvSpPr/>
            <p:nvPr/>
          </p:nvSpPr>
          <p:spPr>
            <a:xfrm>
              <a:off x="8382120"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0"/>
            <p:cNvSpPr/>
            <p:nvPr/>
          </p:nvSpPr>
          <p:spPr>
            <a:xfrm>
              <a:off x="8763125" y="1371576"/>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0"/>
            <p:cNvSpPr/>
            <p:nvPr/>
          </p:nvSpPr>
          <p:spPr>
            <a:xfrm>
              <a:off x="762011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0"/>
            <p:cNvSpPr/>
            <p:nvPr/>
          </p:nvSpPr>
          <p:spPr>
            <a:xfrm>
              <a:off x="800111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0"/>
            <p:cNvSpPr/>
            <p:nvPr/>
          </p:nvSpPr>
          <p:spPr>
            <a:xfrm>
              <a:off x="8382120"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0"/>
            <p:cNvSpPr/>
            <p:nvPr/>
          </p:nvSpPr>
          <p:spPr>
            <a:xfrm>
              <a:off x="8763125" y="1714470"/>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0"/>
            <p:cNvSpPr/>
            <p:nvPr/>
          </p:nvSpPr>
          <p:spPr>
            <a:xfrm>
              <a:off x="762011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0"/>
            <p:cNvSpPr/>
            <p:nvPr/>
          </p:nvSpPr>
          <p:spPr>
            <a:xfrm>
              <a:off x="800111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0"/>
            <p:cNvSpPr/>
            <p:nvPr/>
          </p:nvSpPr>
          <p:spPr>
            <a:xfrm>
              <a:off x="8382120"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0"/>
            <p:cNvSpPr/>
            <p:nvPr/>
          </p:nvSpPr>
          <p:spPr>
            <a:xfrm>
              <a:off x="8763125" y="205736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0"/>
            <p:cNvSpPr/>
            <p:nvPr/>
          </p:nvSpPr>
          <p:spPr>
            <a:xfrm>
              <a:off x="762011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0"/>
            <p:cNvSpPr/>
            <p:nvPr/>
          </p:nvSpPr>
          <p:spPr>
            <a:xfrm>
              <a:off x="800111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0"/>
            <p:cNvSpPr/>
            <p:nvPr/>
          </p:nvSpPr>
          <p:spPr>
            <a:xfrm>
              <a:off x="8382120"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0"/>
            <p:cNvSpPr/>
            <p:nvPr/>
          </p:nvSpPr>
          <p:spPr>
            <a:xfrm>
              <a:off x="8763125" y="2400259"/>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0"/>
            <p:cNvSpPr/>
            <p:nvPr/>
          </p:nvSpPr>
          <p:spPr>
            <a:xfrm>
              <a:off x="762011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0"/>
            <p:cNvSpPr/>
            <p:nvPr/>
          </p:nvSpPr>
          <p:spPr>
            <a:xfrm>
              <a:off x="800111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0"/>
            <p:cNvSpPr/>
            <p:nvPr/>
          </p:nvSpPr>
          <p:spPr>
            <a:xfrm>
              <a:off x="8382120"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0"/>
            <p:cNvSpPr/>
            <p:nvPr/>
          </p:nvSpPr>
          <p:spPr>
            <a:xfrm>
              <a:off x="8763125" y="274315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0"/>
            <p:cNvSpPr/>
            <p:nvPr/>
          </p:nvSpPr>
          <p:spPr>
            <a:xfrm>
              <a:off x="762011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0"/>
            <p:cNvSpPr/>
            <p:nvPr/>
          </p:nvSpPr>
          <p:spPr>
            <a:xfrm>
              <a:off x="800111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0"/>
            <p:cNvSpPr/>
            <p:nvPr/>
          </p:nvSpPr>
          <p:spPr>
            <a:xfrm>
              <a:off x="8382120"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0"/>
            <p:cNvSpPr/>
            <p:nvPr/>
          </p:nvSpPr>
          <p:spPr>
            <a:xfrm>
              <a:off x="8763125" y="308604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0"/>
            <p:cNvSpPr/>
            <p:nvPr/>
          </p:nvSpPr>
          <p:spPr>
            <a:xfrm>
              <a:off x="762011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0"/>
            <p:cNvSpPr/>
            <p:nvPr/>
          </p:nvSpPr>
          <p:spPr>
            <a:xfrm>
              <a:off x="800111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0"/>
            <p:cNvSpPr/>
            <p:nvPr/>
          </p:nvSpPr>
          <p:spPr>
            <a:xfrm>
              <a:off x="8382120"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0"/>
            <p:cNvSpPr/>
            <p:nvPr/>
          </p:nvSpPr>
          <p:spPr>
            <a:xfrm>
              <a:off x="8763125" y="342894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0"/>
            <p:cNvSpPr/>
            <p:nvPr/>
          </p:nvSpPr>
          <p:spPr>
            <a:xfrm>
              <a:off x="762011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0"/>
            <p:cNvSpPr/>
            <p:nvPr/>
          </p:nvSpPr>
          <p:spPr>
            <a:xfrm>
              <a:off x="800111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0"/>
            <p:cNvSpPr/>
            <p:nvPr/>
          </p:nvSpPr>
          <p:spPr>
            <a:xfrm>
              <a:off x="8382120"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0"/>
            <p:cNvSpPr/>
            <p:nvPr/>
          </p:nvSpPr>
          <p:spPr>
            <a:xfrm>
              <a:off x="8763125" y="3771825"/>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0"/>
            <p:cNvSpPr/>
            <p:nvPr/>
          </p:nvSpPr>
          <p:spPr>
            <a:xfrm>
              <a:off x="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0"/>
            <p:cNvSpPr/>
            <p:nvPr/>
          </p:nvSpPr>
          <p:spPr>
            <a:xfrm>
              <a:off x="38100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0"/>
            <p:cNvSpPr/>
            <p:nvPr/>
          </p:nvSpPr>
          <p:spPr>
            <a:xfrm>
              <a:off x="76201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0"/>
            <p:cNvSpPr/>
            <p:nvPr/>
          </p:nvSpPr>
          <p:spPr>
            <a:xfrm>
              <a:off x="114301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0"/>
            <p:cNvSpPr/>
            <p:nvPr/>
          </p:nvSpPr>
          <p:spPr>
            <a:xfrm>
              <a:off x="152402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0"/>
            <p:cNvSpPr/>
            <p:nvPr/>
          </p:nvSpPr>
          <p:spPr>
            <a:xfrm>
              <a:off x="190502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0"/>
            <p:cNvSpPr/>
            <p:nvPr/>
          </p:nvSpPr>
          <p:spPr>
            <a:xfrm>
              <a:off x="228603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0"/>
            <p:cNvSpPr/>
            <p:nvPr/>
          </p:nvSpPr>
          <p:spPr>
            <a:xfrm>
              <a:off x="266703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0"/>
            <p:cNvSpPr/>
            <p:nvPr/>
          </p:nvSpPr>
          <p:spPr>
            <a:xfrm>
              <a:off x="304804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0"/>
            <p:cNvSpPr/>
            <p:nvPr/>
          </p:nvSpPr>
          <p:spPr>
            <a:xfrm>
              <a:off x="342904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0"/>
            <p:cNvSpPr/>
            <p:nvPr/>
          </p:nvSpPr>
          <p:spPr>
            <a:xfrm>
              <a:off x="381005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0"/>
            <p:cNvSpPr/>
            <p:nvPr/>
          </p:nvSpPr>
          <p:spPr>
            <a:xfrm>
              <a:off x="419105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0"/>
            <p:cNvSpPr/>
            <p:nvPr/>
          </p:nvSpPr>
          <p:spPr>
            <a:xfrm>
              <a:off x="457206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0"/>
            <p:cNvSpPr/>
            <p:nvPr/>
          </p:nvSpPr>
          <p:spPr>
            <a:xfrm>
              <a:off x="495306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0"/>
            <p:cNvSpPr/>
            <p:nvPr/>
          </p:nvSpPr>
          <p:spPr>
            <a:xfrm>
              <a:off x="533407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0"/>
            <p:cNvSpPr/>
            <p:nvPr/>
          </p:nvSpPr>
          <p:spPr>
            <a:xfrm>
              <a:off x="571507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0"/>
            <p:cNvSpPr/>
            <p:nvPr/>
          </p:nvSpPr>
          <p:spPr>
            <a:xfrm>
              <a:off x="609608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0"/>
            <p:cNvSpPr/>
            <p:nvPr/>
          </p:nvSpPr>
          <p:spPr>
            <a:xfrm>
              <a:off x="647708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0"/>
            <p:cNvSpPr/>
            <p:nvPr/>
          </p:nvSpPr>
          <p:spPr>
            <a:xfrm>
              <a:off x="6858090"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0"/>
            <p:cNvSpPr/>
            <p:nvPr/>
          </p:nvSpPr>
          <p:spPr>
            <a:xfrm>
              <a:off x="7239095" y="4114713"/>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0"/>
            <p:cNvSpPr/>
            <p:nvPr/>
          </p:nvSpPr>
          <p:spPr>
            <a:xfrm>
              <a:off x="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0"/>
            <p:cNvSpPr/>
            <p:nvPr/>
          </p:nvSpPr>
          <p:spPr>
            <a:xfrm>
              <a:off x="38100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0"/>
            <p:cNvSpPr/>
            <p:nvPr/>
          </p:nvSpPr>
          <p:spPr>
            <a:xfrm>
              <a:off x="76201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0"/>
            <p:cNvSpPr/>
            <p:nvPr/>
          </p:nvSpPr>
          <p:spPr>
            <a:xfrm>
              <a:off x="114301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0"/>
            <p:cNvSpPr/>
            <p:nvPr/>
          </p:nvSpPr>
          <p:spPr>
            <a:xfrm>
              <a:off x="152402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0"/>
            <p:cNvSpPr/>
            <p:nvPr/>
          </p:nvSpPr>
          <p:spPr>
            <a:xfrm>
              <a:off x="190502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0"/>
            <p:cNvSpPr/>
            <p:nvPr/>
          </p:nvSpPr>
          <p:spPr>
            <a:xfrm>
              <a:off x="228603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0"/>
            <p:cNvSpPr/>
            <p:nvPr/>
          </p:nvSpPr>
          <p:spPr>
            <a:xfrm>
              <a:off x="266703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0"/>
            <p:cNvSpPr/>
            <p:nvPr/>
          </p:nvSpPr>
          <p:spPr>
            <a:xfrm>
              <a:off x="304804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0"/>
            <p:cNvSpPr/>
            <p:nvPr/>
          </p:nvSpPr>
          <p:spPr>
            <a:xfrm>
              <a:off x="342904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0"/>
            <p:cNvSpPr/>
            <p:nvPr/>
          </p:nvSpPr>
          <p:spPr>
            <a:xfrm>
              <a:off x="381005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0"/>
            <p:cNvSpPr/>
            <p:nvPr/>
          </p:nvSpPr>
          <p:spPr>
            <a:xfrm>
              <a:off x="419105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0"/>
            <p:cNvSpPr/>
            <p:nvPr/>
          </p:nvSpPr>
          <p:spPr>
            <a:xfrm>
              <a:off x="457206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0"/>
            <p:cNvSpPr/>
            <p:nvPr/>
          </p:nvSpPr>
          <p:spPr>
            <a:xfrm>
              <a:off x="495306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0"/>
            <p:cNvSpPr/>
            <p:nvPr/>
          </p:nvSpPr>
          <p:spPr>
            <a:xfrm>
              <a:off x="533407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0"/>
            <p:cNvSpPr/>
            <p:nvPr/>
          </p:nvSpPr>
          <p:spPr>
            <a:xfrm>
              <a:off x="571507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0"/>
            <p:cNvSpPr/>
            <p:nvPr/>
          </p:nvSpPr>
          <p:spPr>
            <a:xfrm>
              <a:off x="609608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0"/>
            <p:cNvSpPr/>
            <p:nvPr/>
          </p:nvSpPr>
          <p:spPr>
            <a:xfrm>
              <a:off x="647708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0"/>
            <p:cNvSpPr/>
            <p:nvPr/>
          </p:nvSpPr>
          <p:spPr>
            <a:xfrm>
              <a:off x="6858090"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0"/>
            <p:cNvSpPr/>
            <p:nvPr/>
          </p:nvSpPr>
          <p:spPr>
            <a:xfrm>
              <a:off x="7239095" y="4457607"/>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0"/>
            <p:cNvSpPr/>
            <p:nvPr/>
          </p:nvSpPr>
          <p:spPr>
            <a:xfrm>
              <a:off x="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0"/>
            <p:cNvSpPr/>
            <p:nvPr/>
          </p:nvSpPr>
          <p:spPr>
            <a:xfrm>
              <a:off x="38100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0"/>
            <p:cNvSpPr/>
            <p:nvPr/>
          </p:nvSpPr>
          <p:spPr>
            <a:xfrm>
              <a:off x="76201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0"/>
            <p:cNvSpPr/>
            <p:nvPr/>
          </p:nvSpPr>
          <p:spPr>
            <a:xfrm>
              <a:off x="114301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0"/>
            <p:cNvSpPr/>
            <p:nvPr/>
          </p:nvSpPr>
          <p:spPr>
            <a:xfrm>
              <a:off x="152402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0"/>
            <p:cNvSpPr/>
            <p:nvPr/>
          </p:nvSpPr>
          <p:spPr>
            <a:xfrm>
              <a:off x="190502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0"/>
            <p:cNvSpPr/>
            <p:nvPr/>
          </p:nvSpPr>
          <p:spPr>
            <a:xfrm>
              <a:off x="228603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0"/>
            <p:cNvSpPr/>
            <p:nvPr/>
          </p:nvSpPr>
          <p:spPr>
            <a:xfrm>
              <a:off x="266703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0"/>
            <p:cNvSpPr/>
            <p:nvPr/>
          </p:nvSpPr>
          <p:spPr>
            <a:xfrm>
              <a:off x="304804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0"/>
            <p:cNvSpPr/>
            <p:nvPr/>
          </p:nvSpPr>
          <p:spPr>
            <a:xfrm>
              <a:off x="342904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0"/>
            <p:cNvSpPr/>
            <p:nvPr/>
          </p:nvSpPr>
          <p:spPr>
            <a:xfrm>
              <a:off x="381005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0"/>
            <p:cNvSpPr/>
            <p:nvPr/>
          </p:nvSpPr>
          <p:spPr>
            <a:xfrm>
              <a:off x="419105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0"/>
            <p:cNvSpPr/>
            <p:nvPr/>
          </p:nvSpPr>
          <p:spPr>
            <a:xfrm>
              <a:off x="457206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0"/>
            <p:cNvSpPr/>
            <p:nvPr/>
          </p:nvSpPr>
          <p:spPr>
            <a:xfrm>
              <a:off x="495306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0"/>
            <p:cNvSpPr/>
            <p:nvPr/>
          </p:nvSpPr>
          <p:spPr>
            <a:xfrm>
              <a:off x="533407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0"/>
            <p:cNvSpPr/>
            <p:nvPr/>
          </p:nvSpPr>
          <p:spPr>
            <a:xfrm>
              <a:off x="571507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0"/>
            <p:cNvSpPr/>
            <p:nvPr/>
          </p:nvSpPr>
          <p:spPr>
            <a:xfrm>
              <a:off x="609608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0"/>
            <p:cNvSpPr/>
            <p:nvPr/>
          </p:nvSpPr>
          <p:spPr>
            <a:xfrm>
              <a:off x="647708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0"/>
            <p:cNvSpPr/>
            <p:nvPr/>
          </p:nvSpPr>
          <p:spPr>
            <a:xfrm>
              <a:off x="6858090"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0"/>
            <p:cNvSpPr/>
            <p:nvPr/>
          </p:nvSpPr>
          <p:spPr>
            <a:xfrm>
              <a:off x="7239095" y="4800491"/>
              <a:ext cx="381000" cy="3429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0"/>
            <p:cNvSpPr/>
            <p:nvPr/>
          </p:nvSpPr>
          <p:spPr>
            <a:xfrm>
              <a:off x="762011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0"/>
            <p:cNvSpPr/>
            <p:nvPr/>
          </p:nvSpPr>
          <p:spPr>
            <a:xfrm>
              <a:off x="800111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0"/>
            <p:cNvSpPr/>
            <p:nvPr/>
          </p:nvSpPr>
          <p:spPr>
            <a:xfrm>
              <a:off x="8382120"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0"/>
            <p:cNvSpPr/>
            <p:nvPr/>
          </p:nvSpPr>
          <p:spPr>
            <a:xfrm>
              <a:off x="8763125" y="4114713"/>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0"/>
            <p:cNvSpPr/>
            <p:nvPr/>
          </p:nvSpPr>
          <p:spPr>
            <a:xfrm>
              <a:off x="762011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0"/>
            <p:cNvSpPr/>
            <p:nvPr/>
          </p:nvSpPr>
          <p:spPr>
            <a:xfrm>
              <a:off x="800111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0"/>
            <p:cNvSpPr/>
            <p:nvPr/>
          </p:nvSpPr>
          <p:spPr>
            <a:xfrm>
              <a:off x="8382120"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0"/>
            <p:cNvSpPr/>
            <p:nvPr/>
          </p:nvSpPr>
          <p:spPr>
            <a:xfrm>
              <a:off x="8763125" y="4457607"/>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0"/>
            <p:cNvSpPr/>
            <p:nvPr/>
          </p:nvSpPr>
          <p:spPr>
            <a:xfrm>
              <a:off x="762011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0"/>
            <p:cNvSpPr/>
            <p:nvPr/>
          </p:nvSpPr>
          <p:spPr>
            <a:xfrm>
              <a:off x="800111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0"/>
            <p:cNvSpPr/>
            <p:nvPr/>
          </p:nvSpPr>
          <p:spPr>
            <a:xfrm>
              <a:off x="8382120"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0"/>
            <p:cNvSpPr/>
            <p:nvPr/>
          </p:nvSpPr>
          <p:spPr>
            <a:xfrm>
              <a:off x="8763125" y="4800491"/>
              <a:ext cx="381000" cy="342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6" name="Google Shape;3496;p10"/>
          <p:cNvSpPr/>
          <p:nvPr/>
        </p:nvSpPr>
        <p:spPr>
          <a:xfrm flipH="1">
            <a:off x="0" y="0"/>
            <a:ext cx="9144000" cy="5143500"/>
          </a:xfrm>
          <a:prstGeom prst="rtTriangle">
            <a:avLst/>
          </a:prstGeom>
          <a:solidFill>
            <a:srgbClr val="005051">
              <a:alpha val="10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7" name="Google Shape;3497;p10"/>
          <p:cNvGrpSpPr/>
          <p:nvPr/>
        </p:nvGrpSpPr>
        <p:grpSpPr>
          <a:xfrm>
            <a:off x="553048" y="535000"/>
            <a:ext cx="8105852" cy="4302000"/>
            <a:chOff x="553048" y="535000"/>
            <a:chExt cx="8105852" cy="4302000"/>
          </a:xfrm>
        </p:grpSpPr>
        <p:sp>
          <p:nvSpPr>
            <p:cNvPr id="3498" name="Google Shape;3498;p10"/>
            <p:cNvSpPr/>
            <p:nvPr/>
          </p:nvSpPr>
          <p:spPr>
            <a:xfrm>
              <a:off x="942300" y="763600"/>
              <a:ext cx="7716600" cy="4073400"/>
            </a:xfrm>
            <a:prstGeom prst="roundRect">
              <a:avLst>
                <a:gd fmla="val 2480" name="adj"/>
              </a:avLst>
            </a:prstGeom>
            <a:solidFill>
              <a:srgbClr val="222828">
                <a:alpha val="204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0"/>
            <p:cNvSpPr/>
            <p:nvPr/>
          </p:nvSpPr>
          <p:spPr>
            <a:xfrm>
              <a:off x="712275" y="535000"/>
              <a:ext cx="7716600" cy="4073400"/>
            </a:xfrm>
            <a:prstGeom prst="roundRect">
              <a:avLst>
                <a:gd fmla="val 248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0"/>
            <p:cNvSpPr/>
            <p:nvPr/>
          </p:nvSpPr>
          <p:spPr>
            <a:xfrm>
              <a:off x="848698" y="898261"/>
              <a:ext cx="317374" cy="317436"/>
            </a:xfrm>
            <a:custGeom>
              <a:rect b="b" l="l" r="r" t="t"/>
              <a:pathLst>
                <a:path extrusionOk="0" h="15212" w="15209">
                  <a:moveTo>
                    <a:pt x="7604" y="0"/>
                  </a:moveTo>
                  <a:cubicBezTo>
                    <a:pt x="3404" y="0"/>
                    <a:pt x="0" y="3405"/>
                    <a:pt x="0" y="7605"/>
                  </a:cubicBezTo>
                  <a:cubicBezTo>
                    <a:pt x="0" y="11805"/>
                    <a:pt x="3404" y="15212"/>
                    <a:pt x="7604" y="15212"/>
                  </a:cubicBezTo>
                  <a:cubicBezTo>
                    <a:pt x="11804" y="15212"/>
                    <a:pt x="15209" y="11805"/>
                    <a:pt x="15209" y="7605"/>
                  </a:cubicBezTo>
                  <a:cubicBezTo>
                    <a:pt x="15209" y="3405"/>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0"/>
            <p:cNvSpPr/>
            <p:nvPr/>
          </p:nvSpPr>
          <p:spPr>
            <a:xfrm>
              <a:off x="553048" y="931482"/>
              <a:ext cx="549400" cy="250994"/>
            </a:xfrm>
            <a:custGeom>
              <a:rect b="b" l="l" r="r" t="t"/>
              <a:pathLst>
                <a:path extrusionOk="0" h="12028" w="26328">
                  <a:moveTo>
                    <a:pt x="1493" y="0"/>
                  </a:moveTo>
                  <a:cubicBezTo>
                    <a:pt x="671" y="0"/>
                    <a:pt x="0" y="668"/>
                    <a:pt x="0" y="1494"/>
                  </a:cubicBezTo>
                  <a:cubicBezTo>
                    <a:pt x="0" y="2319"/>
                    <a:pt x="671" y="2990"/>
                    <a:pt x="1493" y="2990"/>
                  </a:cubicBezTo>
                  <a:lnTo>
                    <a:pt x="19596" y="2990"/>
                  </a:lnTo>
                  <a:cubicBezTo>
                    <a:pt x="21591" y="2990"/>
                    <a:pt x="23340" y="4081"/>
                    <a:pt x="23340" y="5330"/>
                  </a:cubicBezTo>
                  <a:lnTo>
                    <a:pt x="23340" y="6698"/>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0"/>
            <p:cNvSpPr/>
            <p:nvPr/>
          </p:nvSpPr>
          <p:spPr>
            <a:xfrm>
              <a:off x="848698" y="1332681"/>
              <a:ext cx="317374" cy="317457"/>
            </a:xfrm>
            <a:custGeom>
              <a:rect b="b" l="l" r="r" t="t"/>
              <a:pathLst>
                <a:path extrusionOk="0" h="15213" w="15209">
                  <a:moveTo>
                    <a:pt x="7604" y="1"/>
                  </a:moveTo>
                  <a:cubicBezTo>
                    <a:pt x="3404" y="1"/>
                    <a:pt x="0" y="3408"/>
                    <a:pt x="0" y="7608"/>
                  </a:cubicBezTo>
                  <a:cubicBezTo>
                    <a:pt x="0" y="11808"/>
                    <a:pt x="3404" y="15212"/>
                    <a:pt x="7604" y="15212"/>
                  </a:cubicBezTo>
                  <a:cubicBezTo>
                    <a:pt x="11804" y="15212"/>
                    <a:pt x="15209" y="11808"/>
                    <a:pt x="15209" y="7608"/>
                  </a:cubicBezTo>
                  <a:cubicBezTo>
                    <a:pt x="15209" y="3408"/>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0"/>
            <p:cNvSpPr/>
            <p:nvPr/>
          </p:nvSpPr>
          <p:spPr>
            <a:xfrm>
              <a:off x="553048" y="1365902"/>
              <a:ext cx="549400" cy="251015"/>
            </a:xfrm>
            <a:custGeom>
              <a:rect b="b" l="l" r="r" t="t"/>
              <a:pathLst>
                <a:path extrusionOk="0" h="12029" w="26328">
                  <a:moveTo>
                    <a:pt x="1493" y="1"/>
                  </a:moveTo>
                  <a:cubicBezTo>
                    <a:pt x="671" y="1"/>
                    <a:pt x="0" y="671"/>
                    <a:pt x="0" y="1497"/>
                  </a:cubicBezTo>
                  <a:cubicBezTo>
                    <a:pt x="0" y="2320"/>
                    <a:pt x="671" y="2990"/>
                    <a:pt x="1493" y="2990"/>
                  </a:cubicBezTo>
                  <a:lnTo>
                    <a:pt x="19596" y="2990"/>
                  </a:lnTo>
                  <a:cubicBezTo>
                    <a:pt x="21591" y="2990"/>
                    <a:pt x="23340" y="4084"/>
                    <a:pt x="23340" y="5330"/>
                  </a:cubicBezTo>
                  <a:lnTo>
                    <a:pt x="23340" y="6699"/>
                  </a:lnTo>
                  <a:cubicBezTo>
                    <a:pt x="23340" y="7948"/>
                    <a:pt x="21591" y="9042"/>
                    <a:pt x="19596" y="9042"/>
                  </a:cubicBezTo>
                  <a:lnTo>
                    <a:pt x="1493" y="9042"/>
                  </a:lnTo>
                  <a:cubicBezTo>
                    <a:pt x="671" y="9042"/>
                    <a:pt x="0" y="9709"/>
                    <a:pt x="0" y="10535"/>
                  </a:cubicBezTo>
                  <a:cubicBezTo>
                    <a:pt x="0" y="11361"/>
                    <a:pt x="671" y="12028"/>
                    <a:pt x="1493" y="12028"/>
                  </a:cubicBezTo>
                  <a:lnTo>
                    <a:pt x="19596" y="12028"/>
                  </a:lnTo>
                  <a:cubicBezTo>
                    <a:pt x="23370" y="12028"/>
                    <a:pt x="26327" y="9688"/>
                    <a:pt x="26327" y="6699"/>
                  </a:cubicBezTo>
                  <a:lnTo>
                    <a:pt x="26327" y="5330"/>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10"/>
            <p:cNvSpPr/>
            <p:nvPr/>
          </p:nvSpPr>
          <p:spPr>
            <a:xfrm>
              <a:off x="848698" y="1767184"/>
              <a:ext cx="317374" cy="317436"/>
            </a:xfrm>
            <a:custGeom>
              <a:rect b="b" l="l" r="r" t="t"/>
              <a:pathLst>
                <a:path extrusionOk="0" h="15212" w="15209">
                  <a:moveTo>
                    <a:pt x="7604" y="0"/>
                  </a:moveTo>
                  <a:cubicBezTo>
                    <a:pt x="3404" y="0"/>
                    <a:pt x="0" y="3404"/>
                    <a:pt x="0" y="7605"/>
                  </a:cubicBezTo>
                  <a:cubicBezTo>
                    <a:pt x="0" y="11805"/>
                    <a:pt x="3404" y="15212"/>
                    <a:pt x="7604" y="15212"/>
                  </a:cubicBezTo>
                  <a:cubicBezTo>
                    <a:pt x="11804" y="15212"/>
                    <a:pt x="15209" y="11805"/>
                    <a:pt x="15209" y="7605"/>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10"/>
            <p:cNvSpPr/>
            <p:nvPr/>
          </p:nvSpPr>
          <p:spPr>
            <a:xfrm>
              <a:off x="553048" y="1800405"/>
              <a:ext cx="549400" cy="250994"/>
            </a:xfrm>
            <a:custGeom>
              <a:rect b="b" l="l" r="r" t="t"/>
              <a:pathLst>
                <a:path extrusionOk="0" h="12028" w="26328">
                  <a:moveTo>
                    <a:pt x="1493" y="0"/>
                  </a:moveTo>
                  <a:cubicBezTo>
                    <a:pt x="671" y="0"/>
                    <a:pt x="0" y="668"/>
                    <a:pt x="0" y="1493"/>
                  </a:cubicBezTo>
                  <a:cubicBezTo>
                    <a:pt x="0" y="2319"/>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7"/>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0"/>
            <p:cNvSpPr/>
            <p:nvPr/>
          </p:nvSpPr>
          <p:spPr>
            <a:xfrm>
              <a:off x="848698" y="2201603"/>
              <a:ext cx="317374" cy="317457"/>
            </a:xfrm>
            <a:custGeom>
              <a:rect b="b" l="l" r="r" t="t"/>
              <a:pathLst>
                <a:path extrusionOk="0" h="15213" w="15209">
                  <a:moveTo>
                    <a:pt x="7604" y="1"/>
                  </a:moveTo>
                  <a:cubicBezTo>
                    <a:pt x="3404" y="1"/>
                    <a:pt x="0" y="3405"/>
                    <a:pt x="0" y="7608"/>
                  </a:cubicBezTo>
                  <a:cubicBezTo>
                    <a:pt x="0" y="11808"/>
                    <a:pt x="3404" y="15212"/>
                    <a:pt x="7604" y="15212"/>
                  </a:cubicBezTo>
                  <a:cubicBezTo>
                    <a:pt x="11804" y="15212"/>
                    <a:pt x="15209" y="11808"/>
                    <a:pt x="15209" y="7608"/>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0"/>
            <p:cNvSpPr/>
            <p:nvPr/>
          </p:nvSpPr>
          <p:spPr>
            <a:xfrm>
              <a:off x="553048" y="2234824"/>
              <a:ext cx="549400" cy="251015"/>
            </a:xfrm>
            <a:custGeom>
              <a:rect b="b" l="l" r="r" t="t"/>
              <a:pathLst>
                <a:path extrusionOk="0" h="12029" w="26328">
                  <a:moveTo>
                    <a:pt x="1493" y="1"/>
                  </a:moveTo>
                  <a:cubicBezTo>
                    <a:pt x="671" y="1"/>
                    <a:pt x="0" y="668"/>
                    <a:pt x="0" y="1494"/>
                  </a:cubicBezTo>
                  <a:cubicBezTo>
                    <a:pt x="0" y="2320"/>
                    <a:pt x="671" y="2990"/>
                    <a:pt x="1493" y="2990"/>
                  </a:cubicBezTo>
                  <a:lnTo>
                    <a:pt x="19596" y="2990"/>
                  </a:lnTo>
                  <a:cubicBezTo>
                    <a:pt x="21591" y="2990"/>
                    <a:pt x="23340" y="4084"/>
                    <a:pt x="23340" y="5330"/>
                  </a:cubicBezTo>
                  <a:lnTo>
                    <a:pt x="23340" y="6699"/>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9"/>
                  </a:cubicBezTo>
                  <a:lnTo>
                    <a:pt x="26327" y="5330"/>
                  </a:lnTo>
                  <a:cubicBezTo>
                    <a:pt x="26327" y="2341"/>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0"/>
            <p:cNvSpPr/>
            <p:nvPr/>
          </p:nvSpPr>
          <p:spPr>
            <a:xfrm>
              <a:off x="848698" y="2636106"/>
              <a:ext cx="317374" cy="317374"/>
            </a:xfrm>
            <a:custGeom>
              <a:rect b="b" l="l" r="r" t="t"/>
              <a:pathLst>
                <a:path extrusionOk="0" h="15209" w="15209">
                  <a:moveTo>
                    <a:pt x="7604" y="0"/>
                  </a:moveTo>
                  <a:cubicBezTo>
                    <a:pt x="3404" y="0"/>
                    <a:pt x="0" y="3404"/>
                    <a:pt x="0" y="7604"/>
                  </a:cubicBezTo>
                  <a:cubicBezTo>
                    <a:pt x="0" y="11805"/>
                    <a:pt x="3404" y="15209"/>
                    <a:pt x="7604" y="15209"/>
                  </a:cubicBezTo>
                  <a:cubicBezTo>
                    <a:pt x="11804" y="15209"/>
                    <a:pt x="15209" y="11805"/>
                    <a:pt x="15209" y="7604"/>
                  </a:cubicBezTo>
                  <a:cubicBezTo>
                    <a:pt x="15209" y="3404"/>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0"/>
            <p:cNvSpPr/>
            <p:nvPr/>
          </p:nvSpPr>
          <p:spPr>
            <a:xfrm>
              <a:off x="553048" y="2669265"/>
              <a:ext cx="549400" cy="250994"/>
            </a:xfrm>
            <a:custGeom>
              <a:rect b="b" l="l" r="r" t="t"/>
              <a:pathLst>
                <a:path extrusionOk="0" h="12028" w="26328">
                  <a:moveTo>
                    <a:pt x="1493" y="0"/>
                  </a:moveTo>
                  <a:cubicBezTo>
                    <a:pt x="671" y="0"/>
                    <a:pt x="0" y="671"/>
                    <a:pt x="0" y="1496"/>
                  </a:cubicBezTo>
                  <a:cubicBezTo>
                    <a:pt x="0" y="2322"/>
                    <a:pt x="671" y="2990"/>
                    <a:pt x="1493" y="2990"/>
                  </a:cubicBezTo>
                  <a:lnTo>
                    <a:pt x="19596" y="2990"/>
                  </a:lnTo>
                  <a:cubicBezTo>
                    <a:pt x="21591" y="2990"/>
                    <a:pt x="23340" y="4084"/>
                    <a:pt x="23340" y="5330"/>
                  </a:cubicBezTo>
                  <a:lnTo>
                    <a:pt x="23340" y="6698"/>
                  </a:lnTo>
                  <a:cubicBezTo>
                    <a:pt x="23340" y="7947"/>
                    <a:pt x="21591" y="9041"/>
                    <a:pt x="19596" y="9041"/>
                  </a:cubicBezTo>
                  <a:lnTo>
                    <a:pt x="1493" y="9041"/>
                  </a:lnTo>
                  <a:cubicBezTo>
                    <a:pt x="671" y="9041"/>
                    <a:pt x="0" y="9709"/>
                    <a:pt x="0" y="10534"/>
                  </a:cubicBezTo>
                  <a:cubicBezTo>
                    <a:pt x="0" y="11360"/>
                    <a:pt x="671" y="12028"/>
                    <a:pt x="1493" y="12028"/>
                  </a:cubicBezTo>
                  <a:lnTo>
                    <a:pt x="19596" y="12028"/>
                  </a:lnTo>
                  <a:cubicBezTo>
                    <a:pt x="23370" y="12028"/>
                    <a:pt x="26327" y="9688"/>
                    <a:pt x="26327" y="6698"/>
                  </a:cubicBezTo>
                  <a:lnTo>
                    <a:pt x="26327" y="5330"/>
                  </a:lnTo>
                  <a:cubicBezTo>
                    <a:pt x="26327" y="2343"/>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0"/>
            <p:cNvSpPr/>
            <p:nvPr/>
          </p:nvSpPr>
          <p:spPr>
            <a:xfrm>
              <a:off x="848698" y="3070526"/>
              <a:ext cx="317374" cy="317457"/>
            </a:xfrm>
            <a:custGeom>
              <a:rect b="b" l="l" r="r" t="t"/>
              <a:pathLst>
                <a:path extrusionOk="0" h="15213" w="15209">
                  <a:moveTo>
                    <a:pt x="7604" y="1"/>
                  </a:moveTo>
                  <a:cubicBezTo>
                    <a:pt x="3404" y="1"/>
                    <a:pt x="0" y="3405"/>
                    <a:pt x="0" y="7605"/>
                  </a:cubicBezTo>
                  <a:cubicBezTo>
                    <a:pt x="0" y="11805"/>
                    <a:pt x="3404" y="15212"/>
                    <a:pt x="7604" y="15212"/>
                  </a:cubicBezTo>
                  <a:cubicBezTo>
                    <a:pt x="11804" y="15212"/>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0"/>
            <p:cNvSpPr/>
            <p:nvPr/>
          </p:nvSpPr>
          <p:spPr>
            <a:xfrm>
              <a:off x="553048" y="3103747"/>
              <a:ext cx="549400" cy="251015"/>
            </a:xfrm>
            <a:custGeom>
              <a:rect b="b" l="l" r="r" t="t"/>
              <a:pathLst>
                <a:path extrusionOk="0" h="12029" w="26328">
                  <a:moveTo>
                    <a:pt x="1493" y="0"/>
                  </a:moveTo>
                  <a:cubicBezTo>
                    <a:pt x="671" y="0"/>
                    <a:pt x="0" y="668"/>
                    <a:pt x="0" y="1494"/>
                  </a:cubicBezTo>
                  <a:cubicBezTo>
                    <a:pt x="0" y="2320"/>
                    <a:pt x="671" y="2987"/>
                    <a:pt x="1493" y="2987"/>
                  </a:cubicBezTo>
                  <a:lnTo>
                    <a:pt x="19596" y="2987"/>
                  </a:lnTo>
                  <a:cubicBezTo>
                    <a:pt x="21591" y="2987"/>
                    <a:pt x="23340" y="4081"/>
                    <a:pt x="23340" y="5330"/>
                  </a:cubicBezTo>
                  <a:lnTo>
                    <a:pt x="23340" y="6696"/>
                  </a:lnTo>
                  <a:cubicBezTo>
                    <a:pt x="23340" y="7945"/>
                    <a:pt x="21591" y="9039"/>
                    <a:pt x="19596" y="9039"/>
                  </a:cubicBezTo>
                  <a:lnTo>
                    <a:pt x="1493" y="9039"/>
                  </a:lnTo>
                  <a:cubicBezTo>
                    <a:pt x="671" y="9039"/>
                    <a:pt x="0" y="9706"/>
                    <a:pt x="0" y="10532"/>
                  </a:cubicBezTo>
                  <a:cubicBezTo>
                    <a:pt x="0" y="11358"/>
                    <a:pt x="671" y="12028"/>
                    <a:pt x="1493" y="12028"/>
                  </a:cubicBezTo>
                  <a:lnTo>
                    <a:pt x="19596" y="12028"/>
                  </a:lnTo>
                  <a:lnTo>
                    <a:pt x="19596" y="12025"/>
                  </a:lnTo>
                  <a:cubicBezTo>
                    <a:pt x="23370" y="12025"/>
                    <a:pt x="26327" y="9685"/>
                    <a:pt x="26327" y="6696"/>
                  </a:cubicBezTo>
                  <a:lnTo>
                    <a:pt x="26327" y="5330"/>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0"/>
            <p:cNvSpPr/>
            <p:nvPr/>
          </p:nvSpPr>
          <p:spPr>
            <a:xfrm>
              <a:off x="848698" y="3504966"/>
              <a:ext cx="317374" cy="317436"/>
            </a:xfrm>
            <a:custGeom>
              <a:rect b="b" l="l" r="r" t="t"/>
              <a:pathLst>
                <a:path extrusionOk="0" h="15212" w="15209">
                  <a:moveTo>
                    <a:pt x="7604" y="0"/>
                  </a:moveTo>
                  <a:cubicBezTo>
                    <a:pt x="3404" y="0"/>
                    <a:pt x="0" y="3407"/>
                    <a:pt x="0" y="7607"/>
                  </a:cubicBezTo>
                  <a:cubicBezTo>
                    <a:pt x="0" y="11807"/>
                    <a:pt x="3404" y="15212"/>
                    <a:pt x="7604" y="15212"/>
                  </a:cubicBezTo>
                  <a:cubicBezTo>
                    <a:pt x="11804" y="15212"/>
                    <a:pt x="15209" y="11807"/>
                    <a:pt x="15209" y="7607"/>
                  </a:cubicBezTo>
                  <a:cubicBezTo>
                    <a:pt x="15209" y="3407"/>
                    <a:pt x="11804" y="0"/>
                    <a:pt x="76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0"/>
            <p:cNvSpPr/>
            <p:nvPr/>
          </p:nvSpPr>
          <p:spPr>
            <a:xfrm>
              <a:off x="553048" y="3538167"/>
              <a:ext cx="549400" cy="251015"/>
            </a:xfrm>
            <a:custGeom>
              <a:rect b="b" l="l" r="r" t="t"/>
              <a:pathLst>
                <a:path extrusionOk="0" h="12029" w="26328">
                  <a:moveTo>
                    <a:pt x="1493" y="1"/>
                  </a:moveTo>
                  <a:cubicBezTo>
                    <a:pt x="671" y="1"/>
                    <a:pt x="0" y="672"/>
                    <a:pt x="0" y="1497"/>
                  </a:cubicBezTo>
                  <a:cubicBezTo>
                    <a:pt x="0" y="2320"/>
                    <a:pt x="671" y="2991"/>
                    <a:pt x="1493" y="2991"/>
                  </a:cubicBezTo>
                  <a:lnTo>
                    <a:pt x="19596" y="2991"/>
                  </a:lnTo>
                  <a:cubicBezTo>
                    <a:pt x="21591" y="2991"/>
                    <a:pt x="23340" y="4085"/>
                    <a:pt x="23340" y="5331"/>
                  </a:cubicBezTo>
                  <a:lnTo>
                    <a:pt x="23340" y="6699"/>
                  </a:lnTo>
                  <a:cubicBezTo>
                    <a:pt x="23340" y="7948"/>
                    <a:pt x="21591" y="9042"/>
                    <a:pt x="19596" y="9042"/>
                  </a:cubicBezTo>
                  <a:lnTo>
                    <a:pt x="1493" y="9042"/>
                  </a:lnTo>
                  <a:cubicBezTo>
                    <a:pt x="671" y="9042"/>
                    <a:pt x="0" y="9710"/>
                    <a:pt x="0" y="10535"/>
                  </a:cubicBezTo>
                  <a:cubicBezTo>
                    <a:pt x="0" y="11361"/>
                    <a:pt x="671" y="12029"/>
                    <a:pt x="1493" y="12029"/>
                  </a:cubicBezTo>
                  <a:lnTo>
                    <a:pt x="19596" y="12029"/>
                  </a:lnTo>
                  <a:cubicBezTo>
                    <a:pt x="23370" y="12029"/>
                    <a:pt x="26327" y="9689"/>
                    <a:pt x="26327" y="6699"/>
                  </a:cubicBezTo>
                  <a:lnTo>
                    <a:pt x="26327" y="5331"/>
                  </a:lnTo>
                  <a:cubicBezTo>
                    <a:pt x="26327" y="2344"/>
                    <a:pt x="23370" y="1"/>
                    <a:pt x="19596" y="1"/>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0"/>
            <p:cNvSpPr/>
            <p:nvPr/>
          </p:nvSpPr>
          <p:spPr>
            <a:xfrm>
              <a:off x="848698" y="3939449"/>
              <a:ext cx="317374" cy="317395"/>
            </a:xfrm>
            <a:custGeom>
              <a:rect b="b" l="l" r="r" t="t"/>
              <a:pathLst>
                <a:path extrusionOk="0" h="15210" w="15209">
                  <a:moveTo>
                    <a:pt x="7604" y="1"/>
                  </a:moveTo>
                  <a:cubicBezTo>
                    <a:pt x="3404" y="1"/>
                    <a:pt x="0" y="3405"/>
                    <a:pt x="0" y="7605"/>
                  </a:cubicBezTo>
                  <a:cubicBezTo>
                    <a:pt x="0" y="11805"/>
                    <a:pt x="3404" y="15209"/>
                    <a:pt x="7604" y="15209"/>
                  </a:cubicBezTo>
                  <a:cubicBezTo>
                    <a:pt x="11804" y="15209"/>
                    <a:pt x="15209" y="11805"/>
                    <a:pt x="15209" y="7605"/>
                  </a:cubicBezTo>
                  <a:cubicBezTo>
                    <a:pt x="15209" y="3405"/>
                    <a:pt x="11804" y="1"/>
                    <a:pt x="76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0"/>
            <p:cNvSpPr/>
            <p:nvPr/>
          </p:nvSpPr>
          <p:spPr>
            <a:xfrm>
              <a:off x="553048" y="3972670"/>
              <a:ext cx="549400" cy="251015"/>
            </a:xfrm>
            <a:custGeom>
              <a:rect b="b" l="l" r="r" t="t"/>
              <a:pathLst>
                <a:path extrusionOk="0" h="12029" w="26328">
                  <a:moveTo>
                    <a:pt x="1493" y="0"/>
                  </a:moveTo>
                  <a:cubicBezTo>
                    <a:pt x="671" y="0"/>
                    <a:pt x="0" y="668"/>
                    <a:pt x="0" y="1494"/>
                  </a:cubicBezTo>
                  <a:cubicBezTo>
                    <a:pt x="0" y="2320"/>
                    <a:pt x="671" y="2990"/>
                    <a:pt x="1493" y="2990"/>
                  </a:cubicBezTo>
                  <a:lnTo>
                    <a:pt x="19596" y="2990"/>
                  </a:lnTo>
                  <a:cubicBezTo>
                    <a:pt x="21591" y="2990"/>
                    <a:pt x="23340" y="4081"/>
                    <a:pt x="23340" y="5330"/>
                  </a:cubicBezTo>
                  <a:lnTo>
                    <a:pt x="23340" y="6695"/>
                  </a:lnTo>
                  <a:cubicBezTo>
                    <a:pt x="23340" y="7944"/>
                    <a:pt x="21591" y="9038"/>
                    <a:pt x="19596" y="9038"/>
                  </a:cubicBezTo>
                  <a:lnTo>
                    <a:pt x="1493" y="9038"/>
                  </a:lnTo>
                  <a:cubicBezTo>
                    <a:pt x="671" y="9038"/>
                    <a:pt x="0" y="9706"/>
                    <a:pt x="0" y="10532"/>
                  </a:cubicBezTo>
                  <a:cubicBezTo>
                    <a:pt x="0" y="11358"/>
                    <a:pt x="671" y="12028"/>
                    <a:pt x="1493" y="12028"/>
                  </a:cubicBezTo>
                  <a:lnTo>
                    <a:pt x="19596" y="12028"/>
                  </a:lnTo>
                  <a:lnTo>
                    <a:pt x="19596" y="12025"/>
                  </a:lnTo>
                  <a:cubicBezTo>
                    <a:pt x="23370" y="12025"/>
                    <a:pt x="26327" y="9685"/>
                    <a:pt x="26327" y="6695"/>
                  </a:cubicBezTo>
                  <a:lnTo>
                    <a:pt x="26327" y="5327"/>
                  </a:lnTo>
                  <a:cubicBezTo>
                    <a:pt x="26327" y="2340"/>
                    <a:pt x="23370" y="0"/>
                    <a:pt x="19596" y="0"/>
                  </a:cubicBezTo>
                  <a:close/>
                </a:path>
              </a:pathLst>
            </a:custGeom>
            <a:solidFill>
              <a:srgbClr val="0551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6" name="Google Shape;3516;p10"/>
          <p:cNvSpPr txBox="1"/>
          <p:nvPr>
            <p:ph type="title"/>
          </p:nvPr>
        </p:nvSpPr>
        <p:spPr>
          <a:xfrm>
            <a:off x="1270650" y="2317450"/>
            <a:ext cx="7020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 Type="http://schemas.openxmlformats.org/officeDocument/2006/relationships/slideLayout" Target="../slideLayouts/slideLayout2.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70650" y="629375"/>
            <a:ext cx="70200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1pPr>
            <a:lvl2pPr lvl="1"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2pPr>
            <a:lvl3pPr lvl="2"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3pPr>
            <a:lvl4pPr lvl="3"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4pPr>
            <a:lvl5pPr lvl="4"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5pPr>
            <a:lvl6pPr lvl="5"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6pPr>
            <a:lvl7pPr lvl="6"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7pPr>
            <a:lvl8pPr lvl="7"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8pPr>
            <a:lvl9pPr lvl="8" rtl="0" algn="ctr">
              <a:spcBef>
                <a:spcPts val="0"/>
              </a:spcBef>
              <a:spcAft>
                <a:spcPts val="0"/>
              </a:spcAft>
              <a:buClr>
                <a:schemeClr val="lt2"/>
              </a:buClr>
              <a:buSzPts val="3300"/>
              <a:buFont typeface="Gantari ExtraBold"/>
              <a:buNone/>
              <a:defRPr sz="3300">
                <a:solidFill>
                  <a:schemeClr val="lt2"/>
                </a:solidFill>
                <a:latin typeface="Gantari ExtraBold"/>
                <a:ea typeface="Gantari ExtraBold"/>
                <a:cs typeface="Gantari ExtraBold"/>
                <a:sym typeface="Gantari ExtraBold"/>
              </a:defRPr>
            </a:lvl9pPr>
          </a:lstStyle>
          <a:p/>
        </p:txBody>
      </p:sp>
      <p:sp>
        <p:nvSpPr>
          <p:cNvPr id="7" name="Google Shape;7;p1"/>
          <p:cNvSpPr txBox="1"/>
          <p:nvPr>
            <p:ph idx="1" type="body"/>
          </p:nvPr>
        </p:nvSpPr>
        <p:spPr>
          <a:xfrm>
            <a:off x="1270650" y="1202075"/>
            <a:ext cx="7020000" cy="34062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1pPr>
            <a:lvl2pPr indent="-317500" lvl="1" marL="9144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2pPr>
            <a:lvl3pPr indent="-317500" lvl="2" marL="13716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3pPr>
            <a:lvl4pPr indent="-317500" lvl="3" marL="18288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4pPr>
            <a:lvl5pPr indent="-317500" lvl="4" marL="22860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5pPr>
            <a:lvl6pPr indent="-317500" lvl="5" marL="27432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6pPr>
            <a:lvl7pPr indent="-317500" lvl="6" marL="32004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7pPr>
            <a:lvl8pPr indent="-317500" lvl="7" marL="36576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8pPr>
            <a:lvl9pPr indent="-317500" lvl="8" marL="4114800">
              <a:lnSpc>
                <a:spcPct val="100000"/>
              </a:lnSpc>
              <a:spcBef>
                <a:spcPts val="0"/>
              </a:spcBef>
              <a:spcAft>
                <a:spcPts val="0"/>
              </a:spcAft>
              <a:buClr>
                <a:schemeClr val="dk1"/>
              </a:buClr>
              <a:buSzPts val="1400"/>
              <a:buFont typeface="Gantari"/>
              <a:buChar char="■"/>
              <a:defRPr>
                <a:solidFill>
                  <a:schemeClr val="dk1"/>
                </a:solidFill>
                <a:latin typeface="Gantari"/>
                <a:ea typeface="Gantari"/>
                <a:cs typeface="Gantari"/>
                <a:sym typeface="Ganta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800">
          <p15:clr>
            <a:srgbClr val="EA4335"/>
          </p15:clr>
        </p15:guide>
        <p15:guide id="2" pos="5222">
          <p15:clr>
            <a:srgbClr val="EA4335"/>
          </p15:clr>
        </p15:guide>
        <p15:guide id="3" orient="horz" pos="2903">
          <p15:clr>
            <a:srgbClr val="EA4335"/>
          </p15:clr>
        </p15:guide>
        <p15:guide id="4" orient="horz" pos="396">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805" name="Shape 9805"/>
        <p:cNvGrpSpPr/>
        <p:nvPr/>
      </p:nvGrpSpPr>
      <p:grpSpPr>
        <a:xfrm>
          <a:off x="0" y="0"/>
          <a:ext cx="0" cy="0"/>
          <a:chOff x="0" y="0"/>
          <a:chExt cx="0" cy="0"/>
        </a:xfrm>
      </p:grpSpPr>
      <p:sp>
        <p:nvSpPr>
          <p:cNvPr id="9806" name="Google Shape;9806;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9807" name="Google Shape;9807;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www.freepik.com/free-vector/hand-drawn-back-school-background_16392064.htm/?utm_source=slidesgo_template&amp;utm_medium=referral-link&amp;utm_campaign=sg_resources&amp;utm_content=freepik" TargetMode="External"/><Relationship Id="rId4" Type="http://schemas.openxmlformats.org/officeDocument/2006/relationships/hyperlink" Target="https://www.freepik.com/free-vector/flat-back-school-pattern-design_30119004.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www.freepik.com/free-vector/spiral-book-mockup-design_29789439.htm/?utm_source=slidesgo_template&amp;utm_medium=referral-link&amp;utm_campaign=sg_resources&amp;utm_content=freepik" TargetMode="External"/><Relationship Id="rId4" Type="http://schemas.openxmlformats.org/officeDocument/2006/relationships/hyperlink" Target="https://www.freepik.com/free-vector/spiral-book-mockup-design_29789437.htm/?utm_source=slidesgo_template&amp;utm_medium=referral-link&amp;utm_campaign=sg_resources&amp;utm_content=freepik" TargetMode="External"/><Relationship Id="rId5" Type="http://schemas.openxmlformats.org/officeDocument/2006/relationships/hyperlink" Target="https://www.freepik.com/free-vector/hand-drawn-back-school-background_16392064.htm/?utm_source=slidesgo_template&amp;utm_medium=referral-link&amp;utm_campaign=sg_resources&amp;utm_content=freepik" TargetMode="External"/><Relationship Id="rId6" Type="http://schemas.openxmlformats.org/officeDocument/2006/relationships/hyperlink" Target="https://www.freepik.com/free-vector/flat-back-school-pattern-design_30119004.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slide" Target="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hyperlink" Target="https://fonts.google.com/betterspecimen/Gantari"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image" Target="../media/image5.png"/><Relationship Id="rId14" Type="http://schemas.openxmlformats.org/officeDocument/2006/relationships/image" Target="../media/image4.png"/><Relationship Id="rId15" Type="http://schemas.openxmlformats.org/officeDocument/2006/relationships/image" Target="../media/image2.png"/><Relationship Id="rId16" Type="http://schemas.openxmlformats.org/officeDocument/2006/relationships/image" Target="../media/image3.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2" Type="http://schemas.openxmlformats.org/officeDocument/2006/relationships/notesSlide" Target="../notesSlides/notesSlide2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9" Type="http://schemas.openxmlformats.org/officeDocument/2006/relationships/hyperlink" Target="https://storyset.com/bro?utm_source=slidesgo_template&amp;utm_medium=referral-link&amp;utm_campaign=slidesgo_final_slides&amp;utm_term=bro&amp;utm_content=story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hyperlink" Target="https://bit.ly/2ZjL1p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 Id="rId3" Type="http://schemas.openxmlformats.org/officeDocument/2006/relationships/hyperlink" Target="https://workspace.google.com/marketplace/app/icons_for_slides_docs/381578326502"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79CDBE"/>
        </a:solidFill>
      </p:bgPr>
    </p:bg>
    <p:spTree>
      <p:nvGrpSpPr>
        <p:cNvPr id="9814" name="Shape 9814"/>
        <p:cNvGrpSpPr/>
        <p:nvPr/>
      </p:nvGrpSpPr>
      <p:grpSpPr>
        <a:xfrm>
          <a:off x="0" y="0"/>
          <a:ext cx="0" cy="0"/>
          <a:chOff x="0" y="0"/>
          <a:chExt cx="0" cy="0"/>
        </a:xfrm>
      </p:grpSpPr>
      <p:sp>
        <p:nvSpPr>
          <p:cNvPr id="9815" name="Google Shape;9815;p31"/>
          <p:cNvSpPr txBox="1"/>
          <p:nvPr>
            <p:ph type="ctrTitle"/>
          </p:nvPr>
        </p:nvSpPr>
        <p:spPr>
          <a:xfrm>
            <a:off x="1562700" y="1526150"/>
            <a:ext cx="6018600" cy="141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STEPS FOR STUDYING A TEXT</a:t>
            </a:r>
            <a:endParaRPr/>
          </a:p>
        </p:txBody>
      </p:sp>
      <p:grpSp>
        <p:nvGrpSpPr>
          <p:cNvPr id="9816" name="Google Shape;9816;p31"/>
          <p:cNvGrpSpPr/>
          <p:nvPr/>
        </p:nvGrpSpPr>
        <p:grpSpPr>
          <a:xfrm rot="-8670542">
            <a:off x="7057461" y="3011986"/>
            <a:ext cx="398109" cy="2141153"/>
            <a:chOff x="5686500" y="2272225"/>
            <a:chExt cx="481425" cy="2589250"/>
          </a:xfrm>
        </p:grpSpPr>
        <p:sp>
          <p:nvSpPr>
            <p:cNvPr id="9817" name="Google Shape;9817;p31"/>
            <p:cNvSpPr/>
            <p:nvPr/>
          </p:nvSpPr>
          <p:spPr>
            <a:xfrm>
              <a:off x="5686500" y="3674725"/>
              <a:ext cx="260950" cy="1082650"/>
            </a:xfrm>
            <a:custGeom>
              <a:rect b="b" l="l" r="r" t="t"/>
              <a:pathLst>
                <a:path extrusionOk="0" h="43306" w="10438">
                  <a:moveTo>
                    <a:pt x="7833" y="1"/>
                  </a:moveTo>
                  <a:cubicBezTo>
                    <a:pt x="7371" y="1"/>
                    <a:pt x="6972" y="354"/>
                    <a:pt x="6919" y="826"/>
                  </a:cubicBezTo>
                  <a:lnTo>
                    <a:pt x="6917" y="856"/>
                  </a:lnTo>
                  <a:cubicBezTo>
                    <a:pt x="6721" y="2624"/>
                    <a:pt x="6364" y="4312"/>
                    <a:pt x="5698" y="5866"/>
                  </a:cubicBezTo>
                  <a:cubicBezTo>
                    <a:pt x="5050" y="7434"/>
                    <a:pt x="4084" y="8863"/>
                    <a:pt x="3088" y="10468"/>
                  </a:cubicBezTo>
                  <a:cubicBezTo>
                    <a:pt x="2589" y="11280"/>
                    <a:pt x="2092" y="12124"/>
                    <a:pt x="1654" y="13039"/>
                  </a:cubicBezTo>
                  <a:cubicBezTo>
                    <a:pt x="1226" y="13954"/>
                    <a:pt x="864" y="14928"/>
                    <a:pt x="605" y="15926"/>
                  </a:cubicBezTo>
                  <a:cubicBezTo>
                    <a:pt x="331" y="16927"/>
                    <a:pt x="189" y="17942"/>
                    <a:pt x="83" y="18960"/>
                  </a:cubicBezTo>
                  <a:cubicBezTo>
                    <a:pt x="49" y="19968"/>
                    <a:pt x="0" y="20983"/>
                    <a:pt x="91" y="21967"/>
                  </a:cubicBezTo>
                  <a:cubicBezTo>
                    <a:pt x="306" y="25901"/>
                    <a:pt x="1297" y="29668"/>
                    <a:pt x="2718" y="33243"/>
                  </a:cubicBezTo>
                  <a:cubicBezTo>
                    <a:pt x="3455" y="35019"/>
                    <a:pt x="4316" y="36736"/>
                    <a:pt x="5302" y="38373"/>
                  </a:cubicBezTo>
                  <a:cubicBezTo>
                    <a:pt x="6303" y="40015"/>
                    <a:pt x="7369" y="41561"/>
                    <a:pt x="8712" y="43012"/>
                  </a:cubicBezTo>
                  <a:lnTo>
                    <a:pt x="8710" y="43012"/>
                  </a:lnTo>
                  <a:cubicBezTo>
                    <a:pt x="8886" y="43202"/>
                    <a:pt x="9133" y="43306"/>
                    <a:pt x="9386" y="43306"/>
                  </a:cubicBezTo>
                  <a:cubicBezTo>
                    <a:pt x="9540" y="43306"/>
                    <a:pt x="9697" y="43267"/>
                    <a:pt x="9840" y="43185"/>
                  </a:cubicBezTo>
                  <a:cubicBezTo>
                    <a:pt x="10281" y="42933"/>
                    <a:pt x="10437" y="42368"/>
                    <a:pt x="10185" y="41923"/>
                  </a:cubicBezTo>
                  <a:lnTo>
                    <a:pt x="10158" y="41872"/>
                  </a:lnTo>
                  <a:cubicBezTo>
                    <a:pt x="8416" y="38782"/>
                    <a:pt x="6936" y="35440"/>
                    <a:pt x="5813" y="32078"/>
                  </a:cubicBezTo>
                  <a:cubicBezTo>
                    <a:pt x="4693" y="28709"/>
                    <a:pt x="3905" y="25206"/>
                    <a:pt x="3643" y="21742"/>
                  </a:cubicBezTo>
                  <a:cubicBezTo>
                    <a:pt x="3499" y="20024"/>
                    <a:pt x="3580" y="18346"/>
                    <a:pt x="3929" y="16751"/>
                  </a:cubicBezTo>
                  <a:cubicBezTo>
                    <a:pt x="4282" y="15151"/>
                    <a:pt x="4942" y="13636"/>
                    <a:pt x="5789" y="12041"/>
                  </a:cubicBezTo>
                  <a:cubicBezTo>
                    <a:pt x="6645" y="10453"/>
                    <a:pt x="7602" y="8689"/>
                    <a:pt x="8169" y="6752"/>
                  </a:cubicBezTo>
                  <a:cubicBezTo>
                    <a:pt x="8749" y="4816"/>
                    <a:pt x="8903" y="2791"/>
                    <a:pt x="8752" y="856"/>
                  </a:cubicBezTo>
                  <a:cubicBezTo>
                    <a:pt x="8720" y="420"/>
                    <a:pt x="8382" y="58"/>
                    <a:pt x="7934" y="7"/>
                  </a:cubicBezTo>
                  <a:cubicBezTo>
                    <a:pt x="7900" y="3"/>
                    <a:pt x="7866" y="1"/>
                    <a:pt x="7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31"/>
            <p:cNvSpPr/>
            <p:nvPr/>
          </p:nvSpPr>
          <p:spPr>
            <a:xfrm>
              <a:off x="5880875" y="2440175"/>
              <a:ext cx="287050" cy="2421300"/>
            </a:xfrm>
            <a:custGeom>
              <a:rect b="b" l="l" r="r" t="t"/>
              <a:pathLst>
                <a:path extrusionOk="0" h="96852" w="11482">
                  <a:moveTo>
                    <a:pt x="1659" y="1"/>
                  </a:moveTo>
                  <a:cubicBezTo>
                    <a:pt x="668" y="15235"/>
                    <a:pt x="123" y="30274"/>
                    <a:pt x="66" y="45102"/>
                  </a:cubicBezTo>
                  <a:cubicBezTo>
                    <a:pt x="0" y="61213"/>
                    <a:pt x="514" y="77076"/>
                    <a:pt x="1659" y="92663"/>
                  </a:cubicBezTo>
                  <a:cubicBezTo>
                    <a:pt x="1659" y="93820"/>
                    <a:pt x="2124" y="94870"/>
                    <a:pt x="2877" y="95626"/>
                  </a:cubicBezTo>
                  <a:cubicBezTo>
                    <a:pt x="3631" y="96384"/>
                    <a:pt x="4673" y="96851"/>
                    <a:pt x="5823" y="96851"/>
                  </a:cubicBezTo>
                  <a:cubicBezTo>
                    <a:pt x="8128" y="96851"/>
                    <a:pt x="9990" y="94972"/>
                    <a:pt x="9990" y="92663"/>
                  </a:cubicBezTo>
                  <a:cubicBezTo>
                    <a:pt x="10968" y="77015"/>
                    <a:pt x="11470" y="61472"/>
                    <a:pt x="11477" y="46007"/>
                  </a:cubicBezTo>
                  <a:cubicBezTo>
                    <a:pt x="11482" y="30575"/>
                    <a:pt x="10993" y="15242"/>
                    <a:pt x="99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31"/>
            <p:cNvSpPr/>
            <p:nvPr/>
          </p:nvSpPr>
          <p:spPr>
            <a:xfrm>
              <a:off x="5922350" y="2272225"/>
              <a:ext cx="208275" cy="167975"/>
            </a:xfrm>
            <a:custGeom>
              <a:rect b="b" l="l" r="r" t="t"/>
              <a:pathLst>
                <a:path extrusionOk="0" h="6719" w="8331">
                  <a:moveTo>
                    <a:pt x="4165" y="0"/>
                  </a:moveTo>
                  <a:cubicBezTo>
                    <a:pt x="3993" y="0"/>
                    <a:pt x="3820" y="86"/>
                    <a:pt x="3721" y="257"/>
                  </a:cubicBezTo>
                  <a:lnTo>
                    <a:pt x="0" y="6719"/>
                  </a:lnTo>
                  <a:lnTo>
                    <a:pt x="8331" y="6719"/>
                  </a:lnTo>
                  <a:lnTo>
                    <a:pt x="4607" y="257"/>
                  </a:lnTo>
                  <a:cubicBezTo>
                    <a:pt x="4509" y="86"/>
                    <a:pt x="4337" y="0"/>
                    <a:pt x="41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31"/>
            <p:cNvSpPr/>
            <p:nvPr/>
          </p:nvSpPr>
          <p:spPr>
            <a:xfrm>
              <a:off x="5880875" y="3567725"/>
              <a:ext cx="286925" cy="1293750"/>
            </a:xfrm>
            <a:custGeom>
              <a:rect b="b" l="l" r="r" t="t"/>
              <a:pathLst>
                <a:path extrusionOk="0" h="51750" w="11477">
                  <a:moveTo>
                    <a:pt x="66" y="0"/>
                  </a:moveTo>
                  <a:lnTo>
                    <a:pt x="66" y="0"/>
                  </a:lnTo>
                  <a:cubicBezTo>
                    <a:pt x="0" y="16111"/>
                    <a:pt x="514" y="31974"/>
                    <a:pt x="1659" y="47561"/>
                  </a:cubicBezTo>
                  <a:cubicBezTo>
                    <a:pt x="1659" y="48718"/>
                    <a:pt x="2124" y="49768"/>
                    <a:pt x="2877" y="50524"/>
                  </a:cubicBezTo>
                  <a:cubicBezTo>
                    <a:pt x="3631" y="51282"/>
                    <a:pt x="4673" y="51749"/>
                    <a:pt x="5823" y="51749"/>
                  </a:cubicBezTo>
                  <a:cubicBezTo>
                    <a:pt x="8128" y="51749"/>
                    <a:pt x="9990" y="49870"/>
                    <a:pt x="9990" y="47561"/>
                  </a:cubicBezTo>
                  <a:cubicBezTo>
                    <a:pt x="10968" y="31913"/>
                    <a:pt x="11470" y="16370"/>
                    <a:pt x="11477" y="905"/>
                  </a:cubicBezTo>
                  <a:lnTo>
                    <a:pt x="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31"/>
            <p:cNvSpPr/>
            <p:nvPr/>
          </p:nvSpPr>
          <p:spPr>
            <a:xfrm>
              <a:off x="5954500" y="3306675"/>
              <a:ext cx="150975" cy="825125"/>
            </a:xfrm>
            <a:custGeom>
              <a:rect b="b" l="l" r="r" t="t"/>
              <a:pathLst>
                <a:path extrusionOk="0" h="33005" w="6039">
                  <a:moveTo>
                    <a:pt x="3020" y="0"/>
                  </a:moveTo>
                  <a:cubicBezTo>
                    <a:pt x="2220" y="0"/>
                    <a:pt x="1452" y="1740"/>
                    <a:pt x="887" y="4835"/>
                  </a:cubicBezTo>
                  <a:cubicBezTo>
                    <a:pt x="319" y="7930"/>
                    <a:pt x="1" y="12125"/>
                    <a:pt x="1" y="16502"/>
                  </a:cubicBezTo>
                  <a:cubicBezTo>
                    <a:pt x="1" y="20879"/>
                    <a:pt x="319" y="25077"/>
                    <a:pt x="887" y="28172"/>
                  </a:cubicBezTo>
                  <a:cubicBezTo>
                    <a:pt x="1452" y="31267"/>
                    <a:pt x="2220" y="33004"/>
                    <a:pt x="3020" y="33004"/>
                  </a:cubicBezTo>
                  <a:cubicBezTo>
                    <a:pt x="3820" y="33004"/>
                    <a:pt x="4588" y="31267"/>
                    <a:pt x="5153" y="28172"/>
                  </a:cubicBezTo>
                  <a:cubicBezTo>
                    <a:pt x="5721" y="25077"/>
                    <a:pt x="6039" y="20879"/>
                    <a:pt x="6039" y="16502"/>
                  </a:cubicBezTo>
                  <a:cubicBezTo>
                    <a:pt x="6039" y="12125"/>
                    <a:pt x="5721" y="7930"/>
                    <a:pt x="5153" y="4835"/>
                  </a:cubicBezTo>
                  <a:cubicBezTo>
                    <a:pt x="4588" y="1740"/>
                    <a:pt x="3820" y="0"/>
                    <a:pt x="3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2" name="Google Shape;9822;p31"/>
          <p:cNvSpPr/>
          <p:nvPr/>
        </p:nvSpPr>
        <p:spPr>
          <a:xfrm rot="-4499992">
            <a:off x="6964849" y="1031111"/>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3" name="Google Shape;9823;p31"/>
          <p:cNvGrpSpPr/>
          <p:nvPr/>
        </p:nvGrpSpPr>
        <p:grpSpPr>
          <a:xfrm flipH="1">
            <a:off x="1753230" y="283224"/>
            <a:ext cx="1356637" cy="1528669"/>
            <a:chOff x="6638425" y="262025"/>
            <a:chExt cx="1356637" cy="1528669"/>
          </a:xfrm>
        </p:grpSpPr>
        <p:sp>
          <p:nvSpPr>
            <p:cNvPr id="9824" name="Google Shape;9824;p31"/>
            <p:cNvSpPr/>
            <p:nvPr/>
          </p:nvSpPr>
          <p:spPr>
            <a:xfrm>
              <a:off x="6766473" y="490494"/>
              <a:ext cx="1228589" cy="1300201"/>
            </a:xfrm>
            <a:custGeom>
              <a:rect b="b" l="l" r="r" t="t"/>
              <a:pathLst>
                <a:path extrusionOk="0" h="36240" w="34244">
                  <a:moveTo>
                    <a:pt x="10629" y="0"/>
                  </a:moveTo>
                  <a:cubicBezTo>
                    <a:pt x="9833" y="0"/>
                    <a:pt x="0" y="8812"/>
                    <a:pt x="284" y="9136"/>
                  </a:cubicBezTo>
                  <a:cubicBezTo>
                    <a:pt x="8459" y="18463"/>
                    <a:pt x="17432" y="27584"/>
                    <a:pt x="26416" y="36131"/>
                  </a:cubicBezTo>
                  <a:cubicBezTo>
                    <a:pt x="26496" y="36207"/>
                    <a:pt x="26692" y="36240"/>
                    <a:pt x="26890" y="36240"/>
                  </a:cubicBezTo>
                  <a:cubicBezTo>
                    <a:pt x="27102" y="36240"/>
                    <a:pt x="27316" y="36202"/>
                    <a:pt x="27390" y="36139"/>
                  </a:cubicBezTo>
                  <a:cubicBezTo>
                    <a:pt x="28573" y="35143"/>
                    <a:pt x="33730" y="30702"/>
                    <a:pt x="34136" y="30195"/>
                  </a:cubicBezTo>
                  <a:cubicBezTo>
                    <a:pt x="34243" y="30058"/>
                    <a:pt x="34206" y="29531"/>
                    <a:pt x="34110" y="29380"/>
                  </a:cubicBezTo>
                  <a:cubicBezTo>
                    <a:pt x="31722" y="25670"/>
                    <a:pt x="15163" y="5150"/>
                    <a:pt x="10670" y="15"/>
                  </a:cubicBezTo>
                  <a:cubicBezTo>
                    <a:pt x="10662" y="5"/>
                    <a:pt x="10648" y="0"/>
                    <a:pt x="10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31"/>
            <p:cNvSpPr/>
            <p:nvPr/>
          </p:nvSpPr>
          <p:spPr>
            <a:xfrm>
              <a:off x="6638425" y="262025"/>
              <a:ext cx="134038" cy="172571"/>
            </a:xfrm>
            <a:custGeom>
              <a:rect b="b" l="l" r="r" t="t"/>
              <a:pathLst>
                <a:path extrusionOk="0" h="4810" w="3736">
                  <a:moveTo>
                    <a:pt x="912" y="0"/>
                  </a:moveTo>
                  <a:cubicBezTo>
                    <a:pt x="834" y="0"/>
                    <a:pt x="757" y="35"/>
                    <a:pt x="716" y="108"/>
                  </a:cubicBezTo>
                  <a:cubicBezTo>
                    <a:pt x="338" y="770"/>
                    <a:pt x="249" y="1520"/>
                    <a:pt x="34" y="2240"/>
                  </a:cubicBezTo>
                  <a:cubicBezTo>
                    <a:pt x="0" y="2357"/>
                    <a:pt x="50" y="2450"/>
                    <a:pt x="125" y="2506"/>
                  </a:cubicBezTo>
                  <a:cubicBezTo>
                    <a:pt x="135" y="2526"/>
                    <a:pt x="143" y="2548"/>
                    <a:pt x="161" y="2568"/>
                  </a:cubicBezTo>
                  <a:cubicBezTo>
                    <a:pt x="698" y="3192"/>
                    <a:pt x="1384" y="3997"/>
                    <a:pt x="2006" y="4554"/>
                  </a:cubicBezTo>
                  <a:cubicBezTo>
                    <a:pt x="2209" y="4735"/>
                    <a:pt x="2367" y="4809"/>
                    <a:pt x="2504" y="4809"/>
                  </a:cubicBezTo>
                  <a:cubicBezTo>
                    <a:pt x="2785" y="4809"/>
                    <a:pt x="2972" y="4495"/>
                    <a:pt x="3259" y="4156"/>
                  </a:cubicBezTo>
                  <a:cubicBezTo>
                    <a:pt x="3736" y="3592"/>
                    <a:pt x="3718" y="3198"/>
                    <a:pt x="3271" y="2645"/>
                  </a:cubicBezTo>
                  <a:cubicBezTo>
                    <a:pt x="2569" y="1776"/>
                    <a:pt x="1833" y="927"/>
                    <a:pt x="1102" y="82"/>
                  </a:cubicBezTo>
                  <a:cubicBezTo>
                    <a:pt x="1054" y="29"/>
                    <a:pt x="983" y="0"/>
                    <a:pt x="9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31"/>
            <p:cNvSpPr/>
            <p:nvPr/>
          </p:nvSpPr>
          <p:spPr>
            <a:xfrm>
              <a:off x="6664042" y="326999"/>
              <a:ext cx="482409" cy="485494"/>
            </a:xfrm>
            <a:custGeom>
              <a:rect b="b" l="l" r="r" t="t"/>
              <a:pathLst>
                <a:path extrusionOk="0" h="13532" w="13446">
                  <a:moveTo>
                    <a:pt x="2810" y="0"/>
                  </a:moveTo>
                  <a:cubicBezTo>
                    <a:pt x="2498" y="0"/>
                    <a:pt x="0" y="2309"/>
                    <a:pt x="67" y="2417"/>
                  </a:cubicBezTo>
                  <a:cubicBezTo>
                    <a:pt x="435" y="3003"/>
                    <a:pt x="1087" y="3588"/>
                    <a:pt x="1527" y="4117"/>
                  </a:cubicBezTo>
                  <a:cubicBezTo>
                    <a:pt x="2258" y="4997"/>
                    <a:pt x="2746" y="6087"/>
                    <a:pt x="3089" y="7170"/>
                  </a:cubicBezTo>
                  <a:cubicBezTo>
                    <a:pt x="3662" y="8980"/>
                    <a:pt x="3797" y="11288"/>
                    <a:pt x="3201" y="13105"/>
                  </a:cubicBezTo>
                  <a:cubicBezTo>
                    <a:pt x="3169" y="13200"/>
                    <a:pt x="3199" y="13278"/>
                    <a:pt x="3252" y="13334"/>
                  </a:cubicBezTo>
                  <a:cubicBezTo>
                    <a:pt x="3280" y="13441"/>
                    <a:pt x="3384" y="13532"/>
                    <a:pt x="3499" y="13532"/>
                  </a:cubicBezTo>
                  <a:cubicBezTo>
                    <a:pt x="3548" y="13532"/>
                    <a:pt x="3599" y="13515"/>
                    <a:pt x="3648" y="13477"/>
                  </a:cubicBezTo>
                  <a:cubicBezTo>
                    <a:pt x="5565" y="11954"/>
                    <a:pt x="13042" y="5469"/>
                    <a:pt x="13372" y="4834"/>
                  </a:cubicBezTo>
                  <a:cubicBezTo>
                    <a:pt x="13406" y="4773"/>
                    <a:pt x="13406" y="4711"/>
                    <a:pt x="13392" y="4655"/>
                  </a:cubicBezTo>
                  <a:cubicBezTo>
                    <a:pt x="13446" y="4522"/>
                    <a:pt x="13384" y="4325"/>
                    <a:pt x="13197" y="4290"/>
                  </a:cubicBezTo>
                  <a:cubicBezTo>
                    <a:pt x="13022" y="4255"/>
                    <a:pt x="12847" y="4241"/>
                    <a:pt x="12672" y="4241"/>
                  </a:cubicBezTo>
                  <a:cubicBezTo>
                    <a:pt x="12227" y="4241"/>
                    <a:pt x="11783" y="4332"/>
                    <a:pt x="11342" y="4409"/>
                  </a:cubicBezTo>
                  <a:cubicBezTo>
                    <a:pt x="10969" y="4474"/>
                    <a:pt x="10579" y="4505"/>
                    <a:pt x="10182" y="4505"/>
                  </a:cubicBezTo>
                  <a:cubicBezTo>
                    <a:pt x="9292" y="4505"/>
                    <a:pt x="8374" y="4351"/>
                    <a:pt x="7565" y="4097"/>
                  </a:cubicBezTo>
                  <a:cubicBezTo>
                    <a:pt x="5539" y="3462"/>
                    <a:pt x="4175" y="1546"/>
                    <a:pt x="2835" y="9"/>
                  </a:cubicBezTo>
                  <a:cubicBezTo>
                    <a:pt x="2830" y="3"/>
                    <a:pt x="2821" y="0"/>
                    <a:pt x="28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31"/>
            <p:cNvSpPr/>
            <p:nvPr/>
          </p:nvSpPr>
          <p:spPr>
            <a:xfrm>
              <a:off x="6765827" y="474528"/>
              <a:ext cx="399891" cy="351671"/>
            </a:xfrm>
            <a:custGeom>
              <a:rect b="b" l="l" r="r" t="t"/>
              <a:pathLst>
                <a:path extrusionOk="0" h="9802" w="11146">
                  <a:moveTo>
                    <a:pt x="10393" y="1"/>
                  </a:moveTo>
                  <a:cubicBezTo>
                    <a:pt x="10112" y="1"/>
                    <a:pt x="3443" y="6015"/>
                    <a:pt x="280" y="8943"/>
                  </a:cubicBezTo>
                  <a:cubicBezTo>
                    <a:pt x="235" y="8985"/>
                    <a:pt x="201" y="9029"/>
                    <a:pt x="175" y="9076"/>
                  </a:cubicBezTo>
                  <a:cubicBezTo>
                    <a:pt x="0" y="9400"/>
                    <a:pt x="285" y="9802"/>
                    <a:pt x="614" y="9802"/>
                  </a:cubicBezTo>
                  <a:cubicBezTo>
                    <a:pt x="715" y="9802"/>
                    <a:pt x="821" y="9763"/>
                    <a:pt x="918" y="9673"/>
                  </a:cubicBezTo>
                  <a:cubicBezTo>
                    <a:pt x="4167" y="6667"/>
                    <a:pt x="7358" y="3625"/>
                    <a:pt x="10809" y="857"/>
                  </a:cubicBezTo>
                  <a:cubicBezTo>
                    <a:pt x="11145" y="589"/>
                    <a:pt x="10931" y="36"/>
                    <a:pt x="10521" y="9"/>
                  </a:cubicBezTo>
                  <a:lnTo>
                    <a:pt x="10394" y="1"/>
                  </a:lnTo>
                  <a:cubicBezTo>
                    <a:pt x="10394" y="1"/>
                    <a:pt x="10393" y="1"/>
                    <a:pt x="103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8" name="Google Shape;9828;p31"/>
          <p:cNvSpPr/>
          <p:nvPr/>
        </p:nvSpPr>
        <p:spPr>
          <a:xfrm>
            <a:off x="1508413" y="349588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31"/>
          <p:cNvSpPr txBox="1"/>
          <p:nvPr>
            <p:ph idx="1" type="body"/>
          </p:nvPr>
        </p:nvSpPr>
        <p:spPr>
          <a:xfrm>
            <a:off x="1959450" y="2942150"/>
            <a:ext cx="5225100" cy="61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Secondary school students, baccalaureate and adult students (vocational training, university, entrance exams...)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9" name="Shape 9959"/>
        <p:cNvGrpSpPr/>
        <p:nvPr/>
      </p:nvGrpSpPr>
      <p:grpSpPr>
        <a:xfrm>
          <a:off x="0" y="0"/>
          <a:ext cx="0" cy="0"/>
          <a:chOff x="0" y="0"/>
          <a:chExt cx="0" cy="0"/>
        </a:xfrm>
      </p:grpSpPr>
      <p:sp>
        <p:nvSpPr>
          <p:cNvPr id="9960" name="Google Shape;9960;p40"/>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 03</a:t>
            </a:r>
            <a:endParaRPr/>
          </a:p>
        </p:txBody>
      </p:sp>
      <p:sp>
        <p:nvSpPr>
          <p:cNvPr id="9961" name="Google Shape;9961;p40"/>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READING FOR COMPREHENSION</a:t>
            </a:r>
            <a:endParaRPr/>
          </a:p>
        </p:txBody>
      </p:sp>
      <p:sp>
        <p:nvSpPr>
          <p:cNvPr id="9962" name="Google Shape;9962;p40"/>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 not just one reading, but there is no specific number. It means reading in detail, paragraph by paragraph, word by word, inspecting the text and taking out all the information required to understand it as clearly as possible</a:t>
            </a:r>
            <a:endParaRPr/>
          </a:p>
          <a:p>
            <a:pPr indent="0" lvl="0" marL="0" rtl="0" algn="l">
              <a:spcBef>
                <a:spcPts val="1000"/>
              </a:spcBef>
              <a:spcAft>
                <a:spcPts val="0"/>
              </a:spcAft>
              <a:buNone/>
            </a:pPr>
            <a:r>
              <a:rPr lang="es"/>
              <a:t>This reading includes:</a:t>
            </a:r>
            <a:endParaRPr/>
          </a:p>
          <a:p>
            <a:pPr indent="-317500" lvl="0" marL="457200" rtl="0" algn="l">
              <a:spcBef>
                <a:spcPts val="0"/>
              </a:spcBef>
              <a:spcAft>
                <a:spcPts val="0"/>
              </a:spcAft>
              <a:buClr>
                <a:schemeClr val="accent6"/>
              </a:buClr>
              <a:buSzPts val="1400"/>
              <a:buChar char="●"/>
            </a:pPr>
            <a:r>
              <a:rPr lang="es"/>
              <a:t>Underlining and highlighting: there is no perfect way of underlining, but it is important for the underlining to offer the visual information required to, in just one glance, remember and locate relevant information, which will facilitate the next step.</a:t>
            </a:r>
            <a:endParaRPr/>
          </a:p>
          <a:p>
            <a:pPr indent="-317500" lvl="0" marL="457200" rtl="0" algn="l">
              <a:spcBef>
                <a:spcPts val="0"/>
              </a:spcBef>
              <a:spcAft>
                <a:spcPts val="0"/>
              </a:spcAft>
              <a:buClr>
                <a:schemeClr val="accent6"/>
              </a:buClr>
              <a:buSzPts val="1400"/>
              <a:buChar char="●"/>
            </a:pPr>
            <a:r>
              <a:rPr lang="es"/>
              <a:t>Notes in the margin</a:t>
            </a:r>
            <a:endParaRPr/>
          </a:p>
          <a:p>
            <a:pPr indent="-317500" lvl="0" marL="457200" rtl="0" algn="l">
              <a:spcBef>
                <a:spcPts val="0"/>
              </a:spcBef>
              <a:spcAft>
                <a:spcPts val="0"/>
              </a:spcAft>
              <a:buClr>
                <a:schemeClr val="accent6"/>
              </a:buClr>
              <a:buSzPts val="1400"/>
              <a:buChar char="●"/>
            </a:pPr>
            <a:r>
              <a:rPr lang="es"/>
              <a:t>Search for information</a:t>
            </a:r>
            <a:endParaRPr/>
          </a:p>
        </p:txBody>
      </p:sp>
      <p:sp>
        <p:nvSpPr>
          <p:cNvPr id="9963" name="Google Shape;9963;p40"/>
          <p:cNvSpPr/>
          <p:nvPr/>
        </p:nvSpPr>
        <p:spPr>
          <a:xfrm rot="-900008">
            <a:off x="7239138" y="467741"/>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40"/>
          <p:cNvSpPr/>
          <p:nvPr/>
        </p:nvSpPr>
        <p:spPr>
          <a:xfrm>
            <a:off x="6743175" y="8225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0"/>
          <p:cNvSpPr/>
          <p:nvPr/>
        </p:nvSpPr>
        <p:spPr>
          <a:xfrm>
            <a:off x="7827075" y="11995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9" name="Shape 9969"/>
        <p:cNvGrpSpPr/>
        <p:nvPr/>
      </p:nvGrpSpPr>
      <p:grpSpPr>
        <a:xfrm>
          <a:off x="0" y="0"/>
          <a:ext cx="0" cy="0"/>
          <a:chOff x="0" y="0"/>
          <a:chExt cx="0" cy="0"/>
        </a:xfrm>
      </p:grpSpPr>
      <p:sp>
        <p:nvSpPr>
          <p:cNvPr id="9970" name="Google Shape;9970;p41"/>
          <p:cNvSpPr/>
          <p:nvPr/>
        </p:nvSpPr>
        <p:spPr>
          <a:xfrm>
            <a:off x="3995250" y="1422375"/>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sp>
        <p:nvSpPr>
          <p:cNvPr id="9971" name="Google Shape;9971;p41"/>
          <p:cNvSpPr txBox="1"/>
          <p:nvPr>
            <p:ph type="title"/>
          </p:nvPr>
        </p:nvSpPr>
        <p:spPr>
          <a:xfrm>
            <a:off x="1474650" y="2575875"/>
            <a:ext cx="6194700" cy="77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OUTLINE OR SUMMARY</a:t>
            </a:r>
            <a:endParaRPr/>
          </a:p>
        </p:txBody>
      </p:sp>
      <p:sp>
        <p:nvSpPr>
          <p:cNvPr id="9972" name="Google Shape;9972;p41"/>
          <p:cNvSpPr txBox="1"/>
          <p:nvPr>
            <p:ph idx="2" type="title"/>
          </p:nvPr>
        </p:nvSpPr>
        <p:spPr>
          <a:xfrm>
            <a:off x="3995250" y="1578225"/>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04</a:t>
            </a:r>
            <a:endParaRPr/>
          </a:p>
        </p:txBody>
      </p:sp>
      <p:grpSp>
        <p:nvGrpSpPr>
          <p:cNvPr id="9973" name="Google Shape;9973;p41"/>
          <p:cNvGrpSpPr/>
          <p:nvPr/>
        </p:nvGrpSpPr>
        <p:grpSpPr>
          <a:xfrm rot="-8100000">
            <a:off x="5913539" y="941732"/>
            <a:ext cx="2270043" cy="183536"/>
            <a:chOff x="5419725" y="2413000"/>
            <a:chExt cx="2169725" cy="175425"/>
          </a:xfrm>
        </p:grpSpPr>
        <p:sp>
          <p:nvSpPr>
            <p:cNvPr id="9974" name="Google Shape;9974;p41"/>
            <p:cNvSpPr/>
            <p:nvPr/>
          </p:nvSpPr>
          <p:spPr>
            <a:xfrm>
              <a:off x="5419725" y="2413000"/>
              <a:ext cx="2027325" cy="175425"/>
            </a:xfrm>
            <a:custGeom>
              <a:rect b="b" l="l" r="r" t="t"/>
              <a:pathLst>
                <a:path extrusionOk="0" h="7017" w="81093">
                  <a:moveTo>
                    <a:pt x="3509" y="0"/>
                  </a:moveTo>
                  <a:cubicBezTo>
                    <a:pt x="1571" y="0"/>
                    <a:pt x="0" y="1571"/>
                    <a:pt x="0" y="3508"/>
                  </a:cubicBezTo>
                  <a:cubicBezTo>
                    <a:pt x="0" y="5446"/>
                    <a:pt x="1571" y="7017"/>
                    <a:pt x="3509" y="7017"/>
                  </a:cubicBezTo>
                  <a:lnTo>
                    <a:pt x="81093" y="7017"/>
                  </a:lnTo>
                  <a:lnTo>
                    <a:pt x="810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1"/>
            <p:cNvSpPr/>
            <p:nvPr/>
          </p:nvSpPr>
          <p:spPr>
            <a:xfrm>
              <a:off x="7447025" y="2413000"/>
              <a:ext cx="142425" cy="175425"/>
            </a:xfrm>
            <a:custGeom>
              <a:rect b="b" l="l" r="r" t="t"/>
              <a:pathLst>
                <a:path extrusionOk="0" h="7017" w="5697">
                  <a:moveTo>
                    <a:pt x="1" y="0"/>
                  </a:moveTo>
                  <a:lnTo>
                    <a:pt x="1" y="7017"/>
                  </a:lnTo>
                  <a:lnTo>
                    <a:pt x="5410" y="3880"/>
                  </a:lnTo>
                  <a:cubicBezTo>
                    <a:pt x="5696" y="3714"/>
                    <a:pt x="5696" y="3300"/>
                    <a:pt x="5410" y="3134"/>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1"/>
            <p:cNvSpPr/>
            <p:nvPr/>
          </p:nvSpPr>
          <p:spPr>
            <a:xfrm>
              <a:off x="6846100" y="2459400"/>
              <a:ext cx="492625" cy="82550"/>
            </a:xfrm>
            <a:custGeom>
              <a:rect b="b" l="l" r="r" t="t"/>
              <a:pathLst>
                <a:path extrusionOk="0" h="3302" w="19705">
                  <a:moveTo>
                    <a:pt x="1650" y="1"/>
                  </a:moveTo>
                  <a:cubicBezTo>
                    <a:pt x="740" y="1"/>
                    <a:pt x="1" y="740"/>
                    <a:pt x="1" y="1652"/>
                  </a:cubicBezTo>
                  <a:cubicBezTo>
                    <a:pt x="1" y="2562"/>
                    <a:pt x="740" y="3301"/>
                    <a:pt x="1650" y="3301"/>
                  </a:cubicBezTo>
                  <a:lnTo>
                    <a:pt x="18054" y="3301"/>
                  </a:lnTo>
                  <a:cubicBezTo>
                    <a:pt x="18966" y="3301"/>
                    <a:pt x="19705" y="2562"/>
                    <a:pt x="19705" y="1652"/>
                  </a:cubicBezTo>
                  <a:cubicBezTo>
                    <a:pt x="19705" y="740"/>
                    <a:pt x="18966" y="1"/>
                    <a:pt x="180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7" name="Google Shape;9977;p41"/>
          <p:cNvSpPr/>
          <p:nvPr/>
        </p:nvSpPr>
        <p:spPr>
          <a:xfrm>
            <a:off x="1611913" y="35513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41"/>
          <p:cNvSpPr/>
          <p:nvPr/>
        </p:nvSpPr>
        <p:spPr>
          <a:xfrm>
            <a:off x="1869725" y="18084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9" name="Google Shape;9979;p41"/>
          <p:cNvGrpSpPr/>
          <p:nvPr/>
        </p:nvGrpSpPr>
        <p:grpSpPr>
          <a:xfrm>
            <a:off x="6181088" y="3966493"/>
            <a:ext cx="1055760" cy="753780"/>
            <a:chOff x="3308425" y="649500"/>
            <a:chExt cx="947975" cy="676825"/>
          </a:xfrm>
        </p:grpSpPr>
        <p:sp>
          <p:nvSpPr>
            <p:cNvPr id="9980" name="Google Shape;9980;p41"/>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1"/>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1"/>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41"/>
          <p:cNvSpPr/>
          <p:nvPr/>
        </p:nvSpPr>
        <p:spPr>
          <a:xfrm>
            <a:off x="6386175" y="147570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1"/>
          <p:cNvSpPr/>
          <p:nvPr/>
        </p:nvSpPr>
        <p:spPr>
          <a:xfrm>
            <a:off x="7921263" y="34028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8" name="Shape 9988"/>
        <p:cNvGrpSpPr/>
        <p:nvPr/>
      </p:nvGrpSpPr>
      <p:grpSpPr>
        <a:xfrm>
          <a:off x="0" y="0"/>
          <a:ext cx="0" cy="0"/>
          <a:chOff x="0" y="0"/>
          <a:chExt cx="0" cy="0"/>
        </a:xfrm>
      </p:grpSpPr>
      <p:sp>
        <p:nvSpPr>
          <p:cNvPr id="9989" name="Google Shape;9989;p42"/>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a:t>
            </a:r>
            <a:r>
              <a:rPr lang="es"/>
              <a:t> 04</a:t>
            </a:r>
            <a:endParaRPr/>
          </a:p>
        </p:txBody>
      </p:sp>
      <p:sp>
        <p:nvSpPr>
          <p:cNvPr id="9990" name="Google Shape;9990;p42"/>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OUTLINE OR SUMMARY</a:t>
            </a:r>
            <a:endParaRPr/>
          </a:p>
        </p:txBody>
      </p:sp>
      <p:sp>
        <p:nvSpPr>
          <p:cNvPr id="9991" name="Google Shape;9991;p42"/>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Don’t do it until you have understood fully. Differentiating between the outline that you do for your teacher and the one you do for yourself. The latter should be personalised. Although there are several types (summary, development outline, key outline…), each person must use whatever helps them most (which shall also depend on the study objective)</a:t>
            </a:r>
            <a:br>
              <a:rPr lang="es"/>
            </a:br>
            <a:br>
              <a:rPr lang="es"/>
            </a:br>
            <a:r>
              <a:rPr b="1" lang="es">
                <a:solidFill>
                  <a:schemeClr val="lt2"/>
                </a:solidFill>
              </a:rPr>
              <a:t>What matters most is for the outline to be used as a script to be memorised:</a:t>
            </a:r>
            <a:endParaRPr b="1">
              <a:solidFill>
                <a:schemeClr val="lt2"/>
              </a:solidFill>
            </a:endParaRPr>
          </a:p>
          <a:p>
            <a:pPr indent="-317500" lvl="0" marL="457200" rtl="0" algn="l">
              <a:spcBef>
                <a:spcPts val="1000"/>
              </a:spcBef>
              <a:spcAft>
                <a:spcPts val="0"/>
              </a:spcAft>
              <a:buClr>
                <a:schemeClr val="accent6"/>
              </a:buClr>
              <a:buSzPts val="1400"/>
              <a:buAutoNum type="arabicPeriod"/>
            </a:pPr>
            <a:r>
              <a:rPr lang="es"/>
              <a:t>The aim is to reduce the text information and be left with something smaller, but which contains all the information which needs to be remembered</a:t>
            </a:r>
            <a:endParaRPr/>
          </a:p>
          <a:p>
            <a:pPr indent="-317500" lvl="0" marL="457200" rtl="0" algn="l">
              <a:spcBef>
                <a:spcPts val="0"/>
              </a:spcBef>
              <a:spcAft>
                <a:spcPts val="0"/>
              </a:spcAft>
              <a:buClr>
                <a:schemeClr val="accent6"/>
              </a:buClr>
              <a:buSzPts val="1400"/>
              <a:buAutoNum type="arabicPeriod"/>
            </a:pPr>
            <a:r>
              <a:rPr lang="es"/>
              <a:t>A good outline must be effective: a script so you don’t have to go back to the text every time</a:t>
            </a:r>
            <a:endParaRPr/>
          </a:p>
        </p:txBody>
      </p:sp>
      <p:sp>
        <p:nvSpPr>
          <p:cNvPr id="9992" name="Google Shape;9992;p42"/>
          <p:cNvSpPr/>
          <p:nvPr/>
        </p:nvSpPr>
        <p:spPr>
          <a:xfrm>
            <a:off x="7818975" y="11470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2"/>
          <p:cNvSpPr/>
          <p:nvPr/>
        </p:nvSpPr>
        <p:spPr>
          <a:xfrm>
            <a:off x="6518075" y="8332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4" name="Google Shape;9994;p42"/>
          <p:cNvGrpSpPr/>
          <p:nvPr/>
        </p:nvGrpSpPr>
        <p:grpSpPr>
          <a:xfrm rot="6300357">
            <a:off x="7074685" y="581435"/>
            <a:ext cx="707993" cy="442801"/>
            <a:chOff x="1445125" y="3867675"/>
            <a:chExt cx="803300" cy="502950"/>
          </a:xfrm>
        </p:grpSpPr>
        <p:sp>
          <p:nvSpPr>
            <p:cNvPr id="9995" name="Google Shape;9995;p42"/>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42"/>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2"/>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1" name="Shape 10001"/>
        <p:cNvGrpSpPr/>
        <p:nvPr/>
      </p:nvGrpSpPr>
      <p:grpSpPr>
        <a:xfrm>
          <a:off x="0" y="0"/>
          <a:ext cx="0" cy="0"/>
          <a:chOff x="0" y="0"/>
          <a:chExt cx="0" cy="0"/>
        </a:xfrm>
      </p:grpSpPr>
      <p:sp>
        <p:nvSpPr>
          <p:cNvPr id="10002" name="Google Shape;10002;p43"/>
          <p:cNvSpPr/>
          <p:nvPr/>
        </p:nvSpPr>
        <p:spPr>
          <a:xfrm>
            <a:off x="1810950" y="1995000"/>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grpSp>
        <p:nvGrpSpPr>
          <p:cNvPr id="10003" name="Google Shape;10003;p43"/>
          <p:cNvGrpSpPr/>
          <p:nvPr/>
        </p:nvGrpSpPr>
        <p:grpSpPr>
          <a:xfrm flipH="1" rot="8397293">
            <a:off x="6314411" y="68935"/>
            <a:ext cx="398076" cy="2140972"/>
            <a:chOff x="5686500" y="2272225"/>
            <a:chExt cx="481425" cy="2589250"/>
          </a:xfrm>
        </p:grpSpPr>
        <p:sp>
          <p:nvSpPr>
            <p:cNvPr id="10004" name="Google Shape;10004;p43"/>
            <p:cNvSpPr/>
            <p:nvPr/>
          </p:nvSpPr>
          <p:spPr>
            <a:xfrm>
              <a:off x="5686500" y="3674725"/>
              <a:ext cx="260950" cy="1082650"/>
            </a:xfrm>
            <a:custGeom>
              <a:rect b="b" l="l" r="r" t="t"/>
              <a:pathLst>
                <a:path extrusionOk="0" h="43306" w="10438">
                  <a:moveTo>
                    <a:pt x="7833" y="1"/>
                  </a:moveTo>
                  <a:cubicBezTo>
                    <a:pt x="7371" y="1"/>
                    <a:pt x="6972" y="354"/>
                    <a:pt x="6919" y="826"/>
                  </a:cubicBezTo>
                  <a:lnTo>
                    <a:pt x="6917" y="856"/>
                  </a:lnTo>
                  <a:cubicBezTo>
                    <a:pt x="6721" y="2624"/>
                    <a:pt x="6364" y="4312"/>
                    <a:pt x="5698" y="5866"/>
                  </a:cubicBezTo>
                  <a:cubicBezTo>
                    <a:pt x="5050" y="7434"/>
                    <a:pt x="4084" y="8863"/>
                    <a:pt x="3088" y="10468"/>
                  </a:cubicBezTo>
                  <a:cubicBezTo>
                    <a:pt x="2589" y="11280"/>
                    <a:pt x="2092" y="12124"/>
                    <a:pt x="1654" y="13039"/>
                  </a:cubicBezTo>
                  <a:cubicBezTo>
                    <a:pt x="1226" y="13954"/>
                    <a:pt x="864" y="14928"/>
                    <a:pt x="605" y="15926"/>
                  </a:cubicBezTo>
                  <a:cubicBezTo>
                    <a:pt x="331" y="16927"/>
                    <a:pt x="189" y="17942"/>
                    <a:pt x="83" y="18960"/>
                  </a:cubicBezTo>
                  <a:cubicBezTo>
                    <a:pt x="49" y="19968"/>
                    <a:pt x="0" y="20983"/>
                    <a:pt x="91" y="21967"/>
                  </a:cubicBezTo>
                  <a:cubicBezTo>
                    <a:pt x="306" y="25901"/>
                    <a:pt x="1297" y="29668"/>
                    <a:pt x="2718" y="33243"/>
                  </a:cubicBezTo>
                  <a:cubicBezTo>
                    <a:pt x="3455" y="35019"/>
                    <a:pt x="4316" y="36736"/>
                    <a:pt x="5302" y="38373"/>
                  </a:cubicBezTo>
                  <a:cubicBezTo>
                    <a:pt x="6303" y="40015"/>
                    <a:pt x="7369" y="41561"/>
                    <a:pt x="8712" y="43012"/>
                  </a:cubicBezTo>
                  <a:lnTo>
                    <a:pt x="8710" y="43012"/>
                  </a:lnTo>
                  <a:cubicBezTo>
                    <a:pt x="8886" y="43202"/>
                    <a:pt x="9133" y="43306"/>
                    <a:pt x="9386" y="43306"/>
                  </a:cubicBezTo>
                  <a:cubicBezTo>
                    <a:pt x="9540" y="43306"/>
                    <a:pt x="9697" y="43267"/>
                    <a:pt x="9840" y="43185"/>
                  </a:cubicBezTo>
                  <a:cubicBezTo>
                    <a:pt x="10281" y="42933"/>
                    <a:pt x="10437" y="42368"/>
                    <a:pt x="10185" y="41923"/>
                  </a:cubicBezTo>
                  <a:lnTo>
                    <a:pt x="10158" y="41872"/>
                  </a:lnTo>
                  <a:cubicBezTo>
                    <a:pt x="8416" y="38782"/>
                    <a:pt x="6936" y="35440"/>
                    <a:pt x="5813" y="32078"/>
                  </a:cubicBezTo>
                  <a:cubicBezTo>
                    <a:pt x="4693" y="28709"/>
                    <a:pt x="3905" y="25206"/>
                    <a:pt x="3643" y="21742"/>
                  </a:cubicBezTo>
                  <a:cubicBezTo>
                    <a:pt x="3499" y="20024"/>
                    <a:pt x="3580" y="18346"/>
                    <a:pt x="3929" y="16751"/>
                  </a:cubicBezTo>
                  <a:cubicBezTo>
                    <a:pt x="4282" y="15151"/>
                    <a:pt x="4942" y="13636"/>
                    <a:pt x="5789" y="12041"/>
                  </a:cubicBezTo>
                  <a:cubicBezTo>
                    <a:pt x="6645" y="10453"/>
                    <a:pt x="7602" y="8689"/>
                    <a:pt x="8169" y="6752"/>
                  </a:cubicBezTo>
                  <a:cubicBezTo>
                    <a:pt x="8749" y="4816"/>
                    <a:pt x="8903" y="2791"/>
                    <a:pt x="8752" y="856"/>
                  </a:cubicBezTo>
                  <a:cubicBezTo>
                    <a:pt x="8720" y="420"/>
                    <a:pt x="8382" y="58"/>
                    <a:pt x="7934" y="7"/>
                  </a:cubicBezTo>
                  <a:cubicBezTo>
                    <a:pt x="7900" y="3"/>
                    <a:pt x="7866" y="1"/>
                    <a:pt x="7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3"/>
            <p:cNvSpPr/>
            <p:nvPr/>
          </p:nvSpPr>
          <p:spPr>
            <a:xfrm>
              <a:off x="5880875" y="2440175"/>
              <a:ext cx="287050" cy="2421300"/>
            </a:xfrm>
            <a:custGeom>
              <a:rect b="b" l="l" r="r" t="t"/>
              <a:pathLst>
                <a:path extrusionOk="0" h="96852" w="11482">
                  <a:moveTo>
                    <a:pt x="1659" y="1"/>
                  </a:moveTo>
                  <a:cubicBezTo>
                    <a:pt x="668" y="15235"/>
                    <a:pt x="123" y="30274"/>
                    <a:pt x="66" y="45102"/>
                  </a:cubicBezTo>
                  <a:cubicBezTo>
                    <a:pt x="0" y="61213"/>
                    <a:pt x="514" y="77076"/>
                    <a:pt x="1659" y="92663"/>
                  </a:cubicBezTo>
                  <a:cubicBezTo>
                    <a:pt x="1659" y="93820"/>
                    <a:pt x="2124" y="94870"/>
                    <a:pt x="2877" y="95626"/>
                  </a:cubicBezTo>
                  <a:cubicBezTo>
                    <a:pt x="3631" y="96384"/>
                    <a:pt x="4673" y="96851"/>
                    <a:pt x="5823" y="96851"/>
                  </a:cubicBezTo>
                  <a:cubicBezTo>
                    <a:pt x="8128" y="96851"/>
                    <a:pt x="9990" y="94972"/>
                    <a:pt x="9990" y="92663"/>
                  </a:cubicBezTo>
                  <a:cubicBezTo>
                    <a:pt x="10968" y="77015"/>
                    <a:pt x="11470" y="61472"/>
                    <a:pt x="11477" y="46007"/>
                  </a:cubicBezTo>
                  <a:cubicBezTo>
                    <a:pt x="11482" y="30575"/>
                    <a:pt x="10993" y="15242"/>
                    <a:pt x="99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3"/>
            <p:cNvSpPr/>
            <p:nvPr/>
          </p:nvSpPr>
          <p:spPr>
            <a:xfrm>
              <a:off x="5922350" y="2272225"/>
              <a:ext cx="208275" cy="167975"/>
            </a:xfrm>
            <a:custGeom>
              <a:rect b="b" l="l" r="r" t="t"/>
              <a:pathLst>
                <a:path extrusionOk="0" h="6719" w="8331">
                  <a:moveTo>
                    <a:pt x="4165" y="0"/>
                  </a:moveTo>
                  <a:cubicBezTo>
                    <a:pt x="3993" y="0"/>
                    <a:pt x="3820" y="86"/>
                    <a:pt x="3721" y="257"/>
                  </a:cubicBezTo>
                  <a:lnTo>
                    <a:pt x="0" y="6719"/>
                  </a:lnTo>
                  <a:lnTo>
                    <a:pt x="8331" y="6719"/>
                  </a:lnTo>
                  <a:lnTo>
                    <a:pt x="4607" y="257"/>
                  </a:lnTo>
                  <a:cubicBezTo>
                    <a:pt x="4509" y="86"/>
                    <a:pt x="4337" y="0"/>
                    <a:pt x="41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43"/>
            <p:cNvSpPr/>
            <p:nvPr/>
          </p:nvSpPr>
          <p:spPr>
            <a:xfrm>
              <a:off x="5880875" y="3567725"/>
              <a:ext cx="286925" cy="1293750"/>
            </a:xfrm>
            <a:custGeom>
              <a:rect b="b" l="l" r="r" t="t"/>
              <a:pathLst>
                <a:path extrusionOk="0" h="51750" w="11477">
                  <a:moveTo>
                    <a:pt x="66" y="0"/>
                  </a:moveTo>
                  <a:lnTo>
                    <a:pt x="66" y="0"/>
                  </a:lnTo>
                  <a:cubicBezTo>
                    <a:pt x="0" y="16111"/>
                    <a:pt x="514" y="31974"/>
                    <a:pt x="1659" y="47561"/>
                  </a:cubicBezTo>
                  <a:cubicBezTo>
                    <a:pt x="1659" y="48718"/>
                    <a:pt x="2124" y="49768"/>
                    <a:pt x="2877" y="50524"/>
                  </a:cubicBezTo>
                  <a:cubicBezTo>
                    <a:pt x="3631" y="51282"/>
                    <a:pt x="4673" y="51749"/>
                    <a:pt x="5823" y="51749"/>
                  </a:cubicBezTo>
                  <a:cubicBezTo>
                    <a:pt x="8128" y="51749"/>
                    <a:pt x="9990" y="49870"/>
                    <a:pt x="9990" y="47561"/>
                  </a:cubicBezTo>
                  <a:cubicBezTo>
                    <a:pt x="10968" y="31913"/>
                    <a:pt x="11470" y="16370"/>
                    <a:pt x="11477" y="905"/>
                  </a:cubicBezTo>
                  <a:lnTo>
                    <a:pt x="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43"/>
            <p:cNvSpPr/>
            <p:nvPr/>
          </p:nvSpPr>
          <p:spPr>
            <a:xfrm>
              <a:off x="5954500" y="3306675"/>
              <a:ext cx="150975" cy="825125"/>
            </a:xfrm>
            <a:custGeom>
              <a:rect b="b" l="l" r="r" t="t"/>
              <a:pathLst>
                <a:path extrusionOk="0" h="33005" w="6039">
                  <a:moveTo>
                    <a:pt x="3020" y="0"/>
                  </a:moveTo>
                  <a:cubicBezTo>
                    <a:pt x="2220" y="0"/>
                    <a:pt x="1452" y="1740"/>
                    <a:pt x="887" y="4835"/>
                  </a:cubicBezTo>
                  <a:cubicBezTo>
                    <a:pt x="319" y="7930"/>
                    <a:pt x="1" y="12125"/>
                    <a:pt x="1" y="16502"/>
                  </a:cubicBezTo>
                  <a:cubicBezTo>
                    <a:pt x="1" y="20879"/>
                    <a:pt x="319" y="25077"/>
                    <a:pt x="887" y="28172"/>
                  </a:cubicBezTo>
                  <a:cubicBezTo>
                    <a:pt x="1452" y="31267"/>
                    <a:pt x="2220" y="33004"/>
                    <a:pt x="3020" y="33004"/>
                  </a:cubicBezTo>
                  <a:cubicBezTo>
                    <a:pt x="3820" y="33004"/>
                    <a:pt x="4588" y="31267"/>
                    <a:pt x="5153" y="28172"/>
                  </a:cubicBezTo>
                  <a:cubicBezTo>
                    <a:pt x="5721" y="25077"/>
                    <a:pt x="6039" y="20879"/>
                    <a:pt x="6039" y="16502"/>
                  </a:cubicBezTo>
                  <a:cubicBezTo>
                    <a:pt x="6039" y="12125"/>
                    <a:pt x="5721" y="7930"/>
                    <a:pt x="5153" y="4835"/>
                  </a:cubicBezTo>
                  <a:cubicBezTo>
                    <a:pt x="4588" y="1740"/>
                    <a:pt x="3820" y="0"/>
                    <a:pt x="3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9" name="Google Shape;10009;p43"/>
          <p:cNvSpPr/>
          <p:nvPr/>
        </p:nvSpPr>
        <p:spPr>
          <a:xfrm>
            <a:off x="7849125" y="3635363"/>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3"/>
          <p:cNvSpPr/>
          <p:nvPr/>
        </p:nvSpPr>
        <p:spPr>
          <a:xfrm>
            <a:off x="7926663" y="16431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3"/>
          <p:cNvSpPr/>
          <p:nvPr/>
        </p:nvSpPr>
        <p:spPr>
          <a:xfrm>
            <a:off x="6028025" y="1692313"/>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3"/>
          <p:cNvSpPr/>
          <p:nvPr/>
        </p:nvSpPr>
        <p:spPr>
          <a:xfrm>
            <a:off x="1542925" y="150122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3"/>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INITIAL MEMORIZATION</a:t>
            </a:r>
            <a:endParaRPr/>
          </a:p>
        </p:txBody>
      </p:sp>
      <p:sp>
        <p:nvSpPr>
          <p:cNvPr id="10014" name="Google Shape;10014;p43"/>
          <p:cNvSpPr txBox="1"/>
          <p:nvPr>
            <p:ph idx="2" type="title"/>
          </p:nvPr>
        </p:nvSpPr>
        <p:spPr>
          <a:xfrm>
            <a:off x="1810950" y="2150850"/>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05</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8" name="Shape 10018"/>
        <p:cNvGrpSpPr/>
        <p:nvPr/>
      </p:nvGrpSpPr>
      <p:grpSpPr>
        <a:xfrm>
          <a:off x="0" y="0"/>
          <a:ext cx="0" cy="0"/>
          <a:chOff x="0" y="0"/>
          <a:chExt cx="0" cy="0"/>
        </a:xfrm>
      </p:grpSpPr>
      <p:sp>
        <p:nvSpPr>
          <p:cNvPr id="10019" name="Google Shape;10019;p44"/>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a:t>
            </a:r>
            <a:r>
              <a:rPr lang="es"/>
              <a:t> 05</a:t>
            </a:r>
            <a:endParaRPr/>
          </a:p>
        </p:txBody>
      </p:sp>
      <p:sp>
        <p:nvSpPr>
          <p:cNvPr id="10020" name="Google Shape;10020;p44"/>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INITIAL MEMORIZATION</a:t>
            </a:r>
            <a:endParaRPr/>
          </a:p>
        </p:txBody>
      </p:sp>
      <p:sp>
        <p:nvSpPr>
          <p:cNvPr id="10021" name="Google Shape;10021;p44"/>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Use the outline or summary as a script and verify whether it can be used to remember what was read. If you need to go to the text constantly to remember, then the outline is not effective. You will have to include the information that is missing</a:t>
            </a:r>
            <a:endParaRPr/>
          </a:p>
        </p:txBody>
      </p:sp>
      <p:sp>
        <p:nvSpPr>
          <p:cNvPr id="10022" name="Google Shape;10022;p44"/>
          <p:cNvSpPr/>
          <p:nvPr/>
        </p:nvSpPr>
        <p:spPr>
          <a:xfrm>
            <a:off x="1509950" y="391332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4"/>
          <p:cNvSpPr/>
          <p:nvPr/>
        </p:nvSpPr>
        <p:spPr>
          <a:xfrm>
            <a:off x="1509950" y="3427363"/>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4"/>
          <p:cNvSpPr/>
          <p:nvPr/>
        </p:nvSpPr>
        <p:spPr>
          <a:xfrm>
            <a:off x="2416525" y="410843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4"/>
          <p:cNvSpPr/>
          <p:nvPr/>
        </p:nvSpPr>
        <p:spPr>
          <a:xfrm rot="-900008">
            <a:off x="7239138" y="467741"/>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44"/>
          <p:cNvSpPr/>
          <p:nvPr/>
        </p:nvSpPr>
        <p:spPr>
          <a:xfrm>
            <a:off x="6666975" y="8225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44"/>
          <p:cNvSpPr/>
          <p:nvPr/>
        </p:nvSpPr>
        <p:spPr>
          <a:xfrm>
            <a:off x="7827075" y="12757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1" name="Shape 10031"/>
        <p:cNvGrpSpPr/>
        <p:nvPr/>
      </p:nvGrpSpPr>
      <p:grpSpPr>
        <a:xfrm>
          <a:off x="0" y="0"/>
          <a:ext cx="0" cy="0"/>
          <a:chOff x="0" y="0"/>
          <a:chExt cx="0" cy="0"/>
        </a:xfrm>
      </p:grpSpPr>
      <p:sp>
        <p:nvSpPr>
          <p:cNvPr id="10032" name="Google Shape;10032;p45"/>
          <p:cNvSpPr/>
          <p:nvPr/>
        </p:nvSpPr>
        <p:spPr>
          <a:xfrm>
            <a:off x="3995250" y="1356000"/>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sp>
        <p:nvSpPr>
          <p:cNvPr id="10033" name="Google Shape;10033;p45"/>
          <p:cNvSpPr txBox="1"/>
          <p:nvPr>
            <p:ph type="title"/>
          </p:nvPr>
        </p:nvSpPr>
        <p:spPr>
          <a:xfrm>
            <a:off x="1474650" y="2509500"/>
            <a:ext cx="6194700" cy="135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MEMORIZATION</a:t>
            </a:r>
            <a:endParaRPr/>
          </a:p>
          <a:p>
            <a:pPr indent="0" lvl="0" marL="0" rtl="0" algn="ctr">
              <a:spcBef>
                <a:spcPts val="0"/>
              </a:spcBef>
              <a:spcAft>
                <a:spcPts val="0"/>
              </a:spcAft>
              <a:buNone/>
            </a:pPr>
            <a:r>
              <a:rPr lang="es"/>
              <a:t>AND REVIEW</a:t>
            </a:r>
            <a:endParaRPr/>
          </a:p>
        </p:txBody>
      </p:sp>
      <p:sp>
        <p:nvSpPr>
          <p:cNvPr id="10034" name="Google Shape;10034;p45"/>
          <p:cNvSpPr txBox="1"/>
          <p:nvPr>
            <p:ph idx="2" type="title"/>
          </p:nvPr>
        </p:nvSpPr>
        <p:spPr>
          <a:xfrm>
            <a:off x="3995250" y="1511850"/>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06</a:t>
            </a:r>
            <a:endParaRPr/>
          </a:p>
        </p:txBody>
      </p:sp>
      <p:grpSp>
        <p:nvGrpSpPr>
          <p:cNvPr id="10035" name="Google Shape;10035;p45"/>
          <p:cNvGrpSpPr/>
          <p:nvPr/>
        </p:nvGrpSpPr>
        <p:grpSpPr>
          <a:xfrm rot="-899962">
            <a:off x="6171580" y="387007"/>
            <a:ext cx="1901405" cy="1338039"/>
            <a:chOff x="3157650" y="2353975"/>
            <a:chExt cx="1351550" cy="951100"/>
          </a:xfrm>
        </p:grpSpPr>
        <p:sp>
          <p:nvSpPr>
            <p:cNvPr id="10036" name="Google Shape;10036;p45"/>
            <p:cNvSpPr/>
            <p:nvPr/>
          </p:nvSpPr>
          <p:spPr>
            <a:xfrm>
              <a:off x="3177025" y="2353975"/>
              <a:ext cx="1332175" cy="946675"/>
            </a:xfrm>
            <a:custGeom>
              <a:rect b="b" l="l" r="r" t="t"/>
              <a:pathLst>
                <a:path extrusionOk="0" h="37867" w="53287">
                  <a:moveTo>
                    <a:pt x="51457" y="1"/>
                  </a:moveTo>
                  <a:cubicBezTo>
                    <a:pt x="50114" y="1"/>
                    <a:pt x="48740" y="989"/>
                    <a:pt x="47638" y="1661"/>
                  </a:cubicBezTo>
                  <a:cubicBezTo>
                    <a:pt x="46149" y="2568"/>
                    <a:pt x="31411" y="12346"/>
                    <a:pt x="28043" y="14656"/>
                  </a:cubicBezTo>
                  <a:cubicBezTo>
                    <a:pt x="27741" y="14864"/>
                    <a:pt x="27753" y="15272"/>
                    <a:pt x="27455" y="15483"/>
                  </a:cubicBezTo>
                  <a:cubicBezTo>
                    <a:pt x="24353" y="17648"/>
                    <a:pt x="21198" y="19873"/>
                    <a:pt x="18150" y="22111"/>
                  </a:cubicBezTo>
                  <a:cubicBezTo>
                    <a:pt x="11910" y="26700"/>
                    <a:pt x="5265" y="30953"/>
                    <a:pt x="36" y="36734"/>
                  </a:cubicBezTo>
                  <a:cubicBezTo>
                    <a:pt x="1" y="36772"/>
                    <a:pt x="21" y="36873"/>
                    <a:pt x="76" y="37002"/>
                  </a:cubicBezTo>
                  <a:lnTo>
                    <a:pt x="506" y="37678"/>
                  </a:lnTo>
                  <a:cubicBezTo>
                    <a:pt x="608" y="37791"/>
                    <a:pt x="701" y="37867"/>
                    <a:pt x="761" y="37867"/>
                  </a:cubicBezTo>
                  <a:cubicBezTo>
                    <a:pt x="769" y="37867"/>
                    <a:pt x="776" y="37866"/>
                    <a:pt x="782" y="37863"/>
                  </a:cubicBezTo>
                  <a:cubicBezTo>
                    <a:pt x="3991" y="36629"/>
                    <a:pt x="10987" y="32187"/>
                    <a:pt x="19677" y="26785"/>
                  </a:cubicBezTo>
                  <a:cubicBezTo>
                    <a:pt x="22962" y="24740"/>
                    <a:pt x="26803" y="21789"/>
                    <a:pt x="30057" y="19684"/>
                  </a:cubicBezTo>
                  <a:cubicBezTo>
                    <a:pt x="30172" y="19611"/>
                    <a:pt x="30275" y="19594"/>
                    <a:pt x="30380" y="19594"/>
                  </a:cubicBezTo>
                  <a:cubicBezTo>
                    <a:pt x="30473" y="19594"/>
                    <a:pt x="30567" y="19607"/>
                    <a:pt x="30675" y="19607"/>
                  </a:cubicBezTo>
                  <a:cubicBezTo>
                    <a:pt x="30864" y="19607"/>
                    <a:pt x="31093" y="19566"/>
                    <a:pt x="31417" y="19338"/>
                  </a:cubicBezTo>
                  <a:cubicBezTo>
                    <a:pt x="36767" y="15598"/>
                    <a:pt x="49770" y="5679"/>
                    <a:pt x="50402" y="5230"/>
                  </a:cubicBezTo>
                  <a:cubicBezTo>
                    <a:pt x="52062" y="4045"/>
                    <a:pt x="53283" y="3329"/>
                    <a:pt x="53285" y="1614"/>
                  </a:cubicBezTo>
                  <a:cubicBezTo>
                    <a:pt x="53287" y="731"/>
                    <a:pt x="52394" y="39"/>
                    <a:pt x="51573" y="3"/>
                  </a:cubicBezTo>
                  <a:cubicBezTo>
                    <a:pt x="51534" y="1"/>
                    <a:pt x="51496" y="1"/>
                    <a:pt x="514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5"/>
            <p:cNvSpPr/>
            <p:nvPr/>
          </p:nvSpPr>
          <p:spPr>
            <a:xfrm>
              <a:off x="4089675" y="2365175"/>
              <a:ext cx="389300" cy="260600"/>
            </a:xfrm>
            <a:custGeom>
              <a:rect b="b" l="l" r="r" t="t"/>
              <a:pathLst>
                <a:path extrusionOk="0" h="10424" w="15572">
                  <a:moveTo>
                    <a:pt x="13216" y="0"/>
                  </a:moveTo>
                  <a:cubicBezTo>
                    <a:pt x="13007" y="98"/>
                    <a:pt x="12802" y="205"/>
                    <a:pt x="12600" y="319"/>
                  </a:cubicBezTo>
                  <a:cubicBezTo>
                    <a:pt x="12741" y="555"/>
                    <a:pt x="12890" y="786"/>
                    <a:pt x="13041" y="1014"/>
                  </a:cubicBezTo>
                  <a:cubicBezTo>
                    <a:pt x="10393" y="2822"/>
                    <a:pt x="7587" y="4410"/>
                    <a:pt x="4911" y="6182"/>
                  </a:cubicBezTo>
                  <a:cubicBezTo>
                    <a:pt x="3639" y="7025"/>
                    <a:pt x="2392" y="7901"/>
                    <a:pt x="1114" y="8730"/>
                  </a:cubicBezTo>
                  <a:cubicBezTo>
                    <a:pt x="887" y="8878"/>
                    <a:pt x="653" y="9021"/>
                    <a:pt x="420" y="9168"/>
                  </a:cubicBezTo>
                  <a:cubicBezTo>
                    <a:pt x="88" y="9375"/>
                    <a:pt x="1" y="9820"/>
                    <a:pt x="231" y="10136"/>
                  </a:cubicBezTo>
                  <a:lnTo>
                    <a:pt x="241" y="10148"/>
                  </a:lnTo>
                  <a:cubicBezTo>
                    <a:pt x="372" y="10328"/>
                    <a:pt x="575" y="10423"/>
                    <a:pt x="781" y="10423"/>
                  </a:cubicBezTo>
                  <a:cubicBezTo>
                    <a:pt x="920" y="10423"/>
                    <a:pt x="1061" y="10380"/>
                    <a:pt x="1182" y="10291"/>
                  </a:cubicBezTo>
                  <a:cubicBezTo>
                    <a:pt x="5222" y="7331"/>
                    <a:pt x="9520" y="4788"/>
                    <a:pt x="13643" y="1945"/>
                  </a:cubicBezTo>
                  <a:cubicBezTo>
                    <a:pt x="14083" y="2649"/>
                    <a:pt x="14526" y="3331"/>
                    <a:pt x="15005" y="3989"/>
                  </a:cubicBezTo>
                  <a:cubicBezTo>
                    <a:pt x="15208" y="3838"/>
                    <a:pt x="15397" y="3688"/>
                    <a:pt x="15572" y="3539"/>
                  </a:cubicBezTo>
                  <a:cubicBezTo>
                    <a:pt x="14719" y="2412"/>
                    <a:pt x="13965" y="1205"/>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5"/>
            <p:cNvSpPr/>
            <p:nvPr/>
          </p:nvSpPr>
          <p:spPr>
            <a:xfrm>
              <a:off x="3174700" y="3127175"/>
              <a:ext cx="206225" cy="173500"/>
            </a:xfrm>
            <a:custGeom>
              <a:rect b="b" l="l" r="r" t="t"/>
              <a:pathLst>
                <a:path extrusionOk="0" h="6940" w="8249">
                  <a:moveTo>
                    <a:pt x="6328" y="1"/>
                  </a:moveTo>
                  <a:cubicBezTo>
                    <a:pt x="4134" y="1794"/>
                    <a:pt x="2036" y="3699"/>
                    <a:pt x="127" y="5806"/>
                  </a:cubicBezTo>
                  <a:cubicBezTo>
                    <a:pt x="1" y="5948"/>
                    <a:pt x="634" y="6939"/>
                    <a:pt x="853" y="6939"/>
                  </a:cubicBezTo>
                  <a:cubicBezTo>
                    <a:pt x="861" y="6939"/>
                    <a:pt x="868" y="6938"/>
                    <a:pt x="875" y="6935"/>
                  </a:cubicBezTo>
                  <a:cubicBezTo>
                    <a:pt x="2477" y="6319"/>
                    <a:pt x="5020" y="4903"/>
                    <a:pt x="8249" y="2971"/>
                  </a:cubicBezTo>
                  <a:cubicBezTo>
                    <a:pt x="8088" y="2752"/>
                    <a:pt x="7931" y="2534"/>
                    <a:pt x="7780" y="2325"/>
                  </a:cubicBezTo>
                  <a:cubicBezTo>
                    <a:pt x="7317" y="1687"/>
                    <a:pt x="6762" y="858"/>
                    <a:pt x="6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5"/>
            <p:cNvSpPr/>
            <p:nvPr/>
          </p:nvSpPr>
          <p:spPr>
            <a:xfrm>
              <a:off x="3863375" y="2720400"/>
              <a:ext cx="94375" cy="123725"/>
            </a:xfrm>
            <a:custGeom>
              <a:rect b="b" l="l" r="r" t="t"/>
              <a:pathLst>
                <a:path extrusionOk="0" h="4949" w="3775">
                  <a:moveTo>
                    <a:pt x="587" y="1"/>
                  </a:moveTo>
                  <a:cubicBezTo>
                    <a:pt x="287" y="205"/>
                    <a:pt x="301" y="617"/>
                    <a:pt x="1" y="826"/>
                  </a:cubicBezTo>
                  <a:cubicBezTo>
                    <a:pt x="1" y="826"/>
                    <a:pt x="1365" y="3434"/>
                    <a:pt x="2800" y="4947"/>
                  </a:cubicBezTo>
                  <a:cubicBezTo>
                    <a:pt x="2843" y="4939"/>
                    <a:pt x="2885" y="4936"/>
                    <a:pt x="2928" y="4936"/>
                  </a:cubicBezTo>
                  <a:cubicBezTo>
                    <a:pt x="3019" y="4936"/>
                    <a:pt x="3112" y="4949"/>
                    <a:pt x="3217" y="4949"/>
                  </a:cubicBezTo>
                  <a:cubicBezTo>
                    <a:pt x="3369" y="4949"/>
                    <a:pt x="3545" y="4923"/>
                    <a:pt x="3774" y="4798"/>
                  </a:cubicBezTo>
                  <a:cubicBezTo>
                    <a:pt x="3774" y="4798"/>
                    <a:pt x="2587" y="2995"/>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5"/>
            <p:cNvSpPr/>
            <p:nvPr/>
          </p:nvSpPr>
          <p:spPr>
            <a:xfrm>
              <a:off x="3157650" y="3279025"/>
              <a:ext cx="32025" cy="26050"/>
            </a:xfrm>
            <a:custGeom>
              <a:rect b="b" l="l" r="r" t="t"/>
              <a:pathLst>
                <a:path extrusionOk="0" h="1042" w="1281">
                  <a:moveTo>
                    <a:pt x="851" y="0"/>
                  </a:moveTo>
                  <a:lnTo>
                    <a:pt x="465" y="323"/>
                  </a:lnTo>
                  <a:cubicBezTo>
                    <a:pt x="269" y="486"/>
                    <a:pt x="203" y="706"/>
                    <a:pt x="52" y="897"/>
                  </a:cubicBezTo>
                  <a:cubicBezTo>
                    <a:pt x="0" y="965"/>
                    <a:pt x="51" y="1041"/>
                    <a:pt x="123" y="1041"/>
                  </a:cubicBezTo>
                  <a:cubicBezTo>
                    <a:pt x="131" y="1041"/>
                    <a:pt x="139" y="1040"/>
                    <a:pt x="147" y="1038"/>
                  </a:cubicBezTo>
                  <a:cubicBezTo>
                    <a:pt x="362" y="981"/>
                    <a:pt x="563" y="991"/>
                    <a:pt x="776" y="923"/>
                  </a:cubicBezTo>
                  <a:cubicBezTo>
                    <a:pt x="947" y="871"/>
                    <a:pt x="1120" y="770"/>
                    <a:pt x="1281" y="676"/>
                  </a:cubicBezTo>
                  <a:lnTo>
                    <a:pt x="8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1" name="Google Shape;10041;p45"/>
          <p:cNvSpPr/>
          <p:nvPr/>
        </p:nvSpPr>
        <p:spPr>
          <a:xfrm>
            <a:off x="1474638" y="35580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45"/>
          <p:cNvGrpSpPr/>
          <p:nvPr/>
        </p:nvGrpSpPr>
        <p:grpSpPr>
          <a:xfrm>
            <a:off x="6513025" y="4088531"/>
            <a:ext cx="1055760" cy="753780"/>
            <a:chOff x="3308425" y="649500"/>
            <a:chExt cx="947975" cy="676825"/>
          </a:xfrm>
        </p:grpSpPr>
        <p:sp>
          <p:nvSpPr>
            <p:cNvPr id="10043" name="Google Shape;10043;p45"/>
            <p:cNvSpPr/>
            <p:nvPr/>
          </p:nvSpPr>
          <p:spPr>
            <a:xfrm>
              <a:off x="3308425" y="649500"/>
              <a:ext cx="947975" cy="676275"/>
            </a:xfrm>
            <a:custGeom>
              <a:rect b="b" l="l" r="r" t="t"/>
              <a:pathLst>
                <a:path extrusionOk="0" h="27051" w="37919">
                  <a:moveTo>
                    <a:pt x="12816" y="19976"/>
                  </a:moveTo>
                  <a:cubicBezTo>
                    <a:pt x="12818" y="19976"/>
                    <a:pt x="12821" y="19976"/>
                    <a:pt x="12824" y="19976"/>
                  </a:cubicBezTo>
                  <a:lnTo>
                    <a:pt x="12824" y="19976"/>
                  </a:lnTo>
                  <a:cubicBezTo>
                    <a:pt x="12815" y="19979"/>
                    <a:pt x="12808" y="19979"/>
                    <a:pt x="12804" y="19979"/>
                  </a:cubicBezTo>
                  <a:cubicBezTo>
                    <a:pt x="12796" y="19979"/>
                    <a:pt x="12800" y="19976"/>
                    <a:pt x="12816" y="19976"/>
                  </a:cubicBezTo>
                  <a:close/>
                  <a:moveTo>
                    <a:pt x="23205" y="24113"/>
                  </a:moveTo>
                  <a:cubicBezTo>
                    <a:pt x="23209" y="24113"/>
                    <a:pt x="23211" y="24115"/>
                    <a:pt x="23210" y="24120"/>
                  </a:cubicBezTo>
                  <a:cubicBezTo>
                    <a:pt x="23210" y="24121"/>
                    <a:pt x="23207" y="24122"/>
                    <a:pt x="23199" y="24122"/>
                  </a:cubicBezTo>
                  <a:cubicBezTo>
                    <a:pt x="23195" y="24122"/>
                    <a:pt x="23190" y="24121"/>
                    <a:pt x="23183" y="24121"/>
                  </a:cubicBezTo>
                  <a:lnTo>
                    <a:pt x="23183" y="24121"/>
                  </a:lnTo>
                  <a:cubicBezTo>
                    <a:pt x="23192" y="24116"/>
                    <a:pt x="23200" y="24113"/>
                    <a:pt x="23205" y="24113"/>
                  </a:cubicBezTo>
                  <a:close/>
                  <a:moveTo>
                    <a:pt x="36242" y="1377"/>
                  </a:moveTo>
                  <a:cubicBezTo>
                    <a:pt x="35424" y="2822"/>
                    <a:pt x="34606" y="4266"/>
                    <a:pt x="33786" y="5709"/>
                  </a:cubicBezTo>
                  <a:cubicBezTo>
                    <a:pt x="31759" y="9274"/>
                    <a:pt x="29728" y="12836"/>
                    <a:pt x="27681" y="16390"/>
                  </a:cubicBezTo>
                  <a:cubicBezTo>
                    <a:pt x="26227" y="18914"/>
                    <a:pt x="24824" y="21495"/>
                    <a:pt x="23229" y="23934"/>
                  </a:cubicBezTo>
                  <a:cubicBezTo>
                    <a:pt x="23191" y="23992"/>
                    <a:pt x="23148" y="24050"/>
                    <a:pt x="23106" y="24108"/>
                  </a:cubicBezTo>
                  <a:lnTo>
                    <a:pt x="23106" y="24108"/>
                  </a:lnTo>
                  <a:cubicBezTo>
                    <a:pt x="23088" y="24104"/>
                    <a:pt x="23067" y="24099"/>
                    <a:pt x="23044" y="24092"/>
                  </a:cubicBezTo>
                  <a:cubicBezTo>
                    <a:pt x="22905" y="24054"/>
                    <a:pt x="22768" y="24012"/>
                    <a:pt x="22633" y="23962"/>
                  </a:cubicBezTo>
                  <a:cubicBezTo>
                    <a:pt x="22302" y="23842"/>
                    <a:pt x="21982" y="23692"/>
                    <a:pt x="21664" y="23540"/>
                  </a:cubicBezTo>
                  <a:cubicBezTo>
                    <a:pt x="19793" y="22645"/>
                    <a:pt x="18001" y="21587"/>
                    <a:pt x="16189" y="20578"/>
                  </a:cubicBezTo>
                  <a:cubicBezTo>
                    <a:pt x="15443" y="20163"/>
                    <a:pt x="14697" y="19740"/>
                    <a:pt x="13928" y="19365"/>
                  </a:cubicBezTo>
                  <a:cubicBezTo>
                    <a:pt x="13607" y="19207"/>
                    <a:pt x="13229" y="18985"/>
                    <a:pt x="12857" y="18985"/>
                  </a:cubicBezTo>
                  <a:cubicBezTo>
                    <a:pt x="12737" y="18985"/>
                    <a:pt x="12617" y="19009"/>
                    <a:pt x="12500" y="19066"/>
                  </a:cubicBezTo>
                  <a:cubicBezTo>
                    <a:pt x="12209" y="19207"/>
                    <a:pt x="11959" y="19472"/>
                    <a:pt x="11729" y="19693"/>
                  </a:cubicBezTo>
                  <a:cubicBezTo>
                    <a:pt x="11318" y="20094"/>
                    <a:pt x="10928" y="20513"/>
                    <a:pt x="10534" y="20928"/>
                  </a:cubicBezTo>
                  <a:cubicBezTo>
                    <a:pt x="9428" y="22101"/>
                    <a:pt x="8325" y="23277"/>
                    <a:pt x="7166" y="24400"/>
                  </a:cubicBezTo>
                  <a:cubicBezTo>
                    <a:pt x="6929" y="24629"/>
                    <a:pt x="6690" y="24856"/>
                    <a:pt x="6448" y="25080"/>
                  </a:cubicBezTo>
                  <a:lnTo>
                    <a:pt x="6448" y="25080"/>
                  </a:lnTo>
                  <a:cubicBezTo>
                    <a:pt x="7055" y="22855"/>
                    <a:pt x="7613" y="20617"/>
                    <a:pt x="8177" y="18381"/>
                  </a:cubicBezTo>
                  <a:cubicBezTo>
                    <a:pt x="8331" y="17766"/>
                    <a:pt x="8727" y="16974"/>
                    <a:pt x="8278" y="16415"/>
                  </a:cubicBezTo>
                  <a:cubicBezTo>
                    <a:pt x="7575" y="15537"/>
                    <a:pt x="6292" y="15010"/>
                    <a:pt x="5320" y="14501"/>
                  </a:cubicBezTo>
                  <a:cubicBezTo>
                    <a:pt x="4122" y="13870"/>
                    <a:pt x="2890" y="13287"/>
                    <a:pt x="1708" y="12620"/>
                  </a:cubicBezTo>
                  <a:lnTo>
                    <a:pt x="1708" y="12620"/>
                  </a:lnTo>
                  <a:cubicBezTo>
                    <a:pt x="6998" y="10932"/>
                    <a:pt x="12278" y="9210"/>
                    <a:pt x="17556" y="7490"/>
                  </a:cubicBezTo>
                  <a:cubicBezTo>
                    <a:pt x="23048" y="5699"/>
                    <a:pt x="28536" y="3904"/>
                    <a:pt x="34026" y="2105"/>
                  </a:cubicBezTo>
                  <a:cubicBezTo>
                    <a:pt x="34765" y="1863"/>
                    <a:pt x="35503" y="1620"/>
                    <a:pt x="36242" y="1377"/>
                  </a:cubicBezTo>
                  <a:close/>
                  <a:moveTo>
                    <a:pt x="37319" y="0"/>
                  </a:moveTo>
                  <a:cubicBezTo>
                    <a:pt x="37273" y="0"/>
                    <a:pt x="37225" y="7"/>
                    <a:pt x="37176" y="23"/>
                  </a:cubicBezTo>
                  <a:cubicBezTo>
                    <a:pt x="33967" y="1077"/>
                    <a:pt x="30757" y="2128"/>
                    <a:pt x="27546" y="3179"/>
                  </a:cubicBezTo>
                  <a:cubicBezTo>
                    <a:pt x="21382" y="5195"/>
                    <a:pt x="15218" y="7209"/>
                    <a:pt x="9047" y="9209"/>
                  </a:cubicBezTo>
                  <a:cubicBezTo>
                    <a:pt x="6184" y="10137"/>
                    <a:pt x="3319" y="11064"/>
                    <a:pt x="452" y="11976"/>
                  </a:cubicBezTo>
                  <a:lnTo>
                    <a:pt x="452" y="11976"/>
                  </a:lnTo>
                  <a:cubicBezTo>
                    <a:pt x="371" y="11985"/>
                    <a:pt x="297" y="12018"/>
                    <a:pt x="233" y="12067"/>
                  </a:cubicBezTo>
                  <a:lnTo>
                    <a:pt x="233" y="12067"/>
                  </a:lnTo>
                  <a:cubicBezTo>
                    <a:pt x="111" y="12148"/>
                    <a:pt x="46" y="12272"/>
                    <a:pt x="28" y="12402"/>
                  </a:cubicBezTo>
                  <a:lnTo>
                    <a:pt x="28" y="12402"/>
                  </a:lnTo>
                  <a:cubicBezTo>
                    <a:pt x="0" y="12540"/>
                    <a:pt x="26" y="12688"/>
                    <a:pt x="128" y="12807"/>
                  </a:cubicBezTo>
                  <a:lnTo>
                    <a:pt x="128" y="12807"/>
                  </a:lnTo>
                  <a:cubicBezTo>
                    <a:pt x="180" y="12878"/>
                    <a:pt x="249" y="12934"/>
                    <a:pt x="332" y="12964"/>
                  </a:cubicBezTo>
                  <a:lnTo>
                    <a:pt x="332" y="12964"/>
                  </a:lnTo>
                  <a:cubicBezTo>
                    <a:pt x="1532" y="13711"/>
                    <a:pt x="2813" y="14326"/>
                    <a:pt x="4069" y="14970"/>
                  </a:cubicBezTo>
                  <a:cubicBezTo>
                    <a:pt x="5152" y="15529"/>
                    <a:pt x="6416" y="16055"/>
                    <a:pt x="7339" y="16873"/>
                  </a:cubicBezTo>
                  <a:cubicBezTo>
                    <a:pt x="7383" y="16913"/>
                    <a:pt x="7435" y="16989"/>
                    <a:pt x="7487" y="17027"/>
                  </a:cubicBezTo>
                  <a:lnTo>
                    <a:pt x="7487" y="17027"/>
                  </a:lnTo>
                  <a:cubicBezTo>
                    <a:pt x="7393" y="17359"/>
                    <a:pt x="7319" y="17699"/>
                    <a:pt x="7235" y="18033"/>
                  </a:cubicBezTo>
                  <a:cubicBezTo>
                    <a:pt x="6913" y="19321"/>
                    <a:pt x="6584" y="20606"/>
                    <a:pt x="6254" y="21891"/>
                  </a:cubicBezTo>
                  <a:cubicBezTo>
                    <a:pt x="5860" y="23410"/>
                    <a:pt x="5464" y="24931"/>
                    <a:pt x="5034" y="26439"/>
                  </a:cubicBezTo>
                  <a:cubicBezTo>
                    <a:pt x="4930" y="26803"/>
                    <a:pt x="5214" y="27050"/>
                    <a:pt x="5517" y="27050"/>
                  </a:cubicBezTo>
                  <a:cubicBezTo>
                    <a:pt x="5639" y="27050"/>
                    <a:pt x="5763" y="27011"/>
                    <a:pt x="5866" y="26924"/>
                  </a:cubicBezTo>
                  <a:cubicBezTo>
                    <a:pt x="8247" y="24910"/>
                    <a:pt x="10227" y="22525"/>
                    <a:pt x="12464" y="20370"/>
                  </a:cubicBezTo>
                  <a:cubicBezTo>
                    <a:pt x="12589" y="20250"/>
                    <a:pt x="12713" y="20123"/>
                    <a:pt x="12852" y="20018"/>
                  </a:cubicBezTo>
                  <a:cubicBezTo>
                    <a:pt x="12863" y="20009"/>
                    <a:pt x="12877" y="19999"/>
                    <a:pt x="12890" y="19990"/>
                  </a:cubicBezTo>
                  <a:lnTo>
                    <a:pt x="12890" y="19990"/>
                  </a:lnTo>
                  <a:cubicBezTo>
                    <a:pt x="12900" y="19993"/>
                    <a:pt x="12910" y="19997"/>
                    <a:pt x="12921" y="20001"/>
                  </a:cubicBezTo>
                  <a:cubicBezTo>
                    <a:pt x="13088" y="20068"/>
                    <a:pt x="13031" y="20039"/>
                    <a:pt x="13176" y="20106"/>
                  </a:cubicBezTo>
                  <a:cubicBezTo>
                    <a:pt x="13893" y="20437"/>
                    <a:pt x="14584" y="20827"/>
                    <a:pt x="15275" y="21210"/>
                  </a:cubicBezTo>
                  <a:cubicBezTo>
                    <a:pt x="17105" y="22224"/>
                    <a:pt x="18913" y="23285"/>
                    <a:pt x="20786" y="24217"/>
                  </a:cubicBezTo>
                  <a:cubicBezTo>
                    <a:pt x="21424" y="24535"/>
                    <a:pt x="22098" y="24897"/>
                    <a:pt x="22800" y="25057"/>
                  </a:cubicBezTo>
                  <a:cubicBezTo>
                    <a:pt x="22930" y="25087"/>
                    <a:pt x="23053" y="25105"/>
                    <a:pt x="23169" y="25105"/>
                  </a:cubicBezTo>
                  <a:cubicBezTo>
                    <a:pt x="23448" y="25105"/>
                    <a:pt x="23685" y="25004"/>
                    <a:pt x="23880" y="24741"/>
                  </a:cubicBezTo>
                  <a:cubicBezTo>
                    <a:pt x="24388" y="24059"/>
                    <a:pt x="24801" y="23292"/>
                    <a:pt x="25237" y="22563"/>
                  </a:cubicBezTo>
                  <a:cubicBezTo>
                    <a:pt x="26092" y="21124"/>
                    <a:pt x="26933" y="19677"/>
                    <a:pt x="27771" y="18227"/>
                  </a:cubicBezTo>
                  <a:cubicBezTo>
                    <a:pt x="29844" y="14642"/>
                    <a:pt x="31898" y="11043"/>
                    <a:pt x="33946" y="7443"/>
                  </a:cubicBezTo>
                  <a:cubicBezTo>
                    <a:pt x="35191" y="5254"/>
                    <a:pt x="36493" y="3084"/>
                    <a:pt x="37679" y="860"/>
                  </a:cubicBezTo>
                  <a:cubicBezTo>
                    <a:pt x="37698" y="826"/>
                    <a:pt x="37717" y="790"/>
                    <a:pt x="37738" y="754"/>
                  </a:cubicBezTo>
                  <a:cubicBezTo>
                    <a:pt x="37919" y="436"/>
                    <a:pt x="37673" y="0"/>
                    <a:pt x="373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5"/>
            <p:cNvSpPr/>
            <p:nvPr/>
          </p:nvSpPr>
          <p:spPr>
            <a:xfrm>
              <a:off x="3492300" y="863350"/>
              <a:ext cx="474450" cy="278325"/>
            </a:xfrm>
            <a:custGeom>
              <a:rect b="b" l="l" r="r" t="t"/>
              <a:pathLst>
                <a:path extrusionOk="0" h="11133" w="18978">
                  <a:moveTo>
                    <a:pt x="18335" y="1"/>
                  </a:moveTo>
                  <a:cubicBezTo>
                    <a:pt x="18285" y="1"/>
                    <a:pt x="18233" y="10"/>
                    <a:pt x="18179" y="31"/>
                  </a:cubicBezTo>
                  <a:cubicBezTo>
                    <a:pt x="15036" y="1249"/>
                    <a:pt x="11985" y="2675"/>
                    <a:pt x="8954" y="4143"/>
                  </a:cubicBezTo>
                  <a:cubicBezTo>
                    <a:pt x="6184" y="5485"/>
                    <a:pt x="3415" y="6829"/>
                    <a:pt x="534" y="7916"/>
                  </a:cubicBezTo>
                  <a:cubicBezTo>
                    <a:pt x="1" y="8116"/>
                    <a:pt x="152" y="8911"/>
                    <a:pt x="623" y="8911"/>
                  </a:cubicBezTo>
                  <a:cubicBezTo>
                    <a:pt x="678" y="8911"/>
                    <a:pt x="737" y="8900"/>
                    <a:pt x="799" y="8877"/>
                  </a:cubicBezTo>
                  <a:cubicBezTo>
                    <a:pt x="5885" y="6960"/>
                    <a:pt x="10658" y="4331"/>
                    <a:pt x="15633" y="2155"/>
                  </a:cubicBezTo>
                  <a:lnTo>
                    <a:pt x="15633" y="2155"/>
                  </a:lnTo>
                  <a:cubicBezTo>
                    <a:pt x="12206" y="4952"/>
                    <a:pt x="8533" y="7433"/>
                    <a:pt x="5160" y="10303"/>
                  </a:cubicBezTo>
                  <a:cubicBezTo>
                    <a:pt x="4776" y="10629"/>
                    <a:pt x="5131" y="11132"/>
                    <a:pt x="5535" y="11132"/>
                  </a:cubicBezTo>
                  <a:cubicBezTo>
                    <a:pt x="5646" y="11132"/>
                    <a:pt x="5760" y="11095"/>
                    <a:pt x="5863" y="11007"/>
                  </a:cubicBezTo>
                  <a:cubicBezTo>
                    <a:pt x="10016" y="7474"/>
                    <a:pt x="14621" y="4533"/>
                    <a:pt x="18664" y="863"/>
                  </a:cubicBezTo>
                  <a:cubicBezTo>
                    <a:pt x="18977" y="577"/>
                    <a:pt x="18723" y="1"/>
                    <a:pt x="183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5"/>
            <p:cNvSpPr/>
            <p:nvPr/>
          </p:nvSpPr>
          <p:spPr>
            <a:xfrm>
              <a:off x="3428775" y="1197550"/>
              <a:ext cx="352850" cy="128775"/>
            </a:xfrm>
            <a:custGeom>
              <a:rect b="b" l="l" r="r" t="t"/>
              <a:pathLst>
                <a:path extrusionOk="0" h="5151" w="14114">
                  <a:moveTo>
                    <a:pt x="13430" y="0"/>
                  </a:moveTo>
                  <a:cubicBezTo>
                    <a:pt x="13384" y="0"/>
                    <a:pt x="13335" y="7"/>
                    <a:pt x="13283" y="21"/>
                  </a:cubicBezTo>
                  <a:cubicBezTo>
                    <a:pt x="8994" y="1241"/>
                    <a:pt x="4865" y="2969"/>
                    <a:pt x="568" y="4169"/>
                  </a:cubicBezTo>
                  <a:cubicBezTo>
                    <a:pt x="1" y="4328"/>
                    <a:pt x="175" y="5151"/>
                    <a:pt x="688" y="5151"/>
                  </a:cubicBezTo>
                  <a:cubicBezTo>
                    <a:pt x="734" y="5151"/>
                    <a:pt x="782" y="5144"/>
                    <a:pt x="833" y="5130"/>
                  </a:cubicBezTo>
                  <a:cubicBezTo>
                    <a:pt x="5131" y="3929"/>
                    <a:pt x="9260" y="2202"/>
                    <a:pt x="13549" y="982"/>
                  </a:cubicBezTo>
                  <a:cubicBezTo>
                    <a:pt x="14113" y="822"/>
                    <a:pt x="13940" y="0"/>
                    <a:pt x="134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6" name="Google Shape;10046;p45"/>
          <p:cNvSpPr/>
          <p:nvPr/>
        </p:nvSpPr>
        <p:spPr>
          <a:xfrm>
            <a:off x="7962600" y="404090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5"/>
          <p:cNvSpPr/>
          <p:nvPr/>
        </p:nvSpPr>
        <p:spPr>
          <a:xfrm>
            <a:off x="7237050" y="3341713"/>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1" name="Shape 10051"/>
        <p:cNvGrpSpPr/>
        <p:nvPr/>
      </p:nvGrpSpPr>
      <p:grpSpPr>
        <a:xfrm>
          <a:off x="0" y="0"/>
          <a:ext cx="0" cy="0"/>
          <a:chOff x="0" y="0"/>
          <a:chExt cx="0" cy="0"/>
        </a:xfrm>
      </p:grpSpPr>
      <p:sp>
        <p:nvSpPr>
          <p:cNvPr id="10052" name="Google Shape;10052;p46"/>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 </a:t>
            </a:r>
            <a:r>
              <a:rPr lang="es"/>
              <a:t>6</a:t>
            </a:r>
            <a:endParaRPr/>
          </a:p>
        </p:txBody>
      </p:sp>
      <p:sp>
        <p:nvSpPr>
          <p:cNvPr id="10053" name="Google Shape;10053;p46"/>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MEMORIZATION AND REVIEW</a:t>
            </a:r>
            <a:endParaRPr/>
          </a:p>
        </p:txBody>
      </p:sp>
      <p:sp>
        <p:nvSpPr>
          <p:cNvPr id="10054" name="Google Shape;10054;p46"/>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6"/>
              </a:buClr>
              <a:buSzPts val="1400"/>
              <a:buChar char="●"/>
            </a:pPr>
            <a:r>
              <a:rPr lang="es"/>
              <a:t>You can study in a quiet voice, but talk out loud (which is called the production effect). It is more effective to move around the room talking out loud, act like the teacher, record a video or audio or present to someone else</a:t>
            </a:r>
            <a:endParaRPr/>
          </a:p>
          <a:p>
            <a:pPr indent="-317500" lvl="0" marL="457200" rtl="0" algn="l">
              <a:spcBef>
                <a:spcPts val="0"/>
              </a:spcBef>
              <a:spcAft>
                <a:spcPts val="0"/>
              </a:spcAft>
              <a:buClr>
                <a:schemeClr val="accent6"/>
              </a:buClr>
              <a:buSzPts val="1400"/>
              <a:buChar char="●"/>
            </a:pPr>
            <a:r>
              <a:rPr lang="es"/>
              <a:t>Studying in motion also promotes memorization</a:t>
            </a:r>
            <a:endParaRPr/>
          </a:p>
          <a:p>
            <a:pPr indent="-317500" lvl="0" marL="457200" rtl="0" algn="l">
              <a:spcBef>
                <a:spcPts val="0"/>
              </a:spcBef>
              <a:spcAft>
                <a:spcPts val="0"/>
              </a:spcAft>
              <a:buClr>
                <a:schemeClr val="accent6"/>
              </a:buClr>
              <a:buSzPts val="1400"/>
              <a:buChar char="●"/>
            </a:pPr>
            <a:r>
              <a:rPr lang="es"/>
              <a:t>A review is the successive memorization repetitions on subsequent days</a:t>
            </a:r>
            <a:endParaRPr/>
          </a:p>
          <a:p>
            <a:pPr indent="-317500" lvl="0" marL="457200" rtl="0" algn="l">
              <a:spcBef>
                <a:spcPts val="0"/>
              </a:spcBef>
              <a:spcAft>
                <a:spcPts val="0"/>
              </a:spcAft>
              <a:buClr>
                <a:schemeClr val="accent6"/>
              </a:buClr>
              <a:buSzPts val="1400"/>
              <a:buChar char="●"/>
            </a:pPr>
            <a:r>
              <a:rPr lang="es"/>
              <a:t>It is important to study sufficiently in advance to carry out the necessary reviews before the day of the exam</a:t>
            </a:r>
            <a:endParaRPr/>
          </a:p>
        </p:txBody>
      </p:sp>
      <p:sp>
        <p:nvSpPr>
          <p:cNvPr id="10055" name="Google Shape;10055;p46"/>
          <p:cNvSpPr/>
          <p:nvPr/>
        </p:nvSpPr>
        <p:spPr>
          <a:xfrm>
            <a:off x="1509950" y="391332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6"/>
          <p:cNvSpPr/>
          <p:nvPr/>
        </p:nvSpPr>
        <p:spPr>
          <a:xfrm>
            <a:off x="1509950" y="3427363"/>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46"/>
          <p:cNvSpPr/>
          <p:nvPr/>
        </p:nvSpPr>
        <p:spPr>
          <a:xfrm>
            <a:off x="2416525" y="410843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6"/>
          <p:cNvSpPr/>
          <p:nvPr/>
        </p:nvSpPr>
        <p:spPr>
          <a:xfrm rot="-900008">
            <a:off x="7239138" y="467741"/>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6"/>
          <p:cNvSpPr/>
          <p:nvPr/>
        </p:nvSpPr>
        <p:spPr>
          <a:xfrm>
            <a:off x="6743175" y="8225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6"/>
          <p:cNvSpPr/>
          <p:nvPr/>
        </p:nvSpPr>
        <p:spPr>
          <a:xfrm>
            <a:off x="7827075" y="11995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64" name="Shape 10064"/>
        <p:cNvGrpSpPr/>
        <p:nvPr/>
      </p:nvGrpSpPr>
      <p:grpSpPr>
        <a:xfrm>
          <a:off x="0" y="0"/>
          <a:ext cx="0" cy="0"/>
          <a:chOff x="0" y="0"/>
          <a:chExt cx="0" cy="0"/>
        </a:xfrm>
      </p:grpSpPr>
      <p:sp>
        <p:nvSpPr>
          <p:cNvPr id="10065" name="Google Shape;10065;p47"/>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t>FINAL TIPS</a:t>
            </a:r>
            <a:endParaRPr/>
          </a:p>
        </p:txBody>
      </p:sp>
      <p:sp>
        <p:nvSpPr>
          <p:cNvPr id="10066" name="Google Shape;10066;p47"/>
          <p:cNvSpPr/>
          <p:nvPr/>
        </p:nvSpPr>
        <p:spPr>
          <a:xfrm>
            <a:off x="1733700" y="2651213"/>
            <a:ext cx="6093900" cy="515100"/>
          </a:xfrm>
          <a:prstGeom prst="roundRect">
            <a:avLst>
              <a:gd fmla="val 1922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solidFill>
                  <a:schemeClr val="lt2"/>
                </a:solidFill>
                <a:latin typeface="Gantari ExtraBold"/>
                <a:ea typeface="Gantari ExtraBold"/>
                <a:cs typeface="Gantari ExtraBold"/>
                <a:sym typeface="Gantari ExtraBold"/>
              </a:rPr>
              <a:t>HOW AND HOW MUCH TO STUDY</a:t>
            </a:r>
            <a:endParaRPr sz="1800">
              <a:solidFill>
                <a:schemeClr val="lt2"/>
              </a:solidFill>
              <a:latin typeface="Gantari ExtraBold"/>
              <a:ea typeface="Gantari ExtraBold"/>
              <a:cs typeface="Gantari ExtraBold"/>
              <a:sym typeface="Gantari ExtraBold"/>
            </a:endParaRPr>
          </a:p>
        </p:txBody>
      </p:sp>
      <p:sp>
        <p:nvSpPr>
          <p:cNvPr id="10067" name="Google Shape;10067;p47"/>
          <p:cNvSpPr/>
          <p:nvPr/>
        </p:nvSpPr>
        <p:spPr>
          <a:xfrm>
            <a:off x="1733700" y="1762900"/>
            <a:ext cx="2962200" cy="515100"/>
          </a:xfrm>
          <a:prstGeom prst="roundRect">
            <a:avLst>
              <a:gd fmla="val 19511"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2"/>
                </a:solidFill>
                <a:latin typeface="Gantari ExtraBold"/>
                <a:ea typeface="Gantari ExtraBold"/>
                <a:cs typeface="Gantari ExtraBold"/>
                <a:sym typeface="Gantari ExtraBold"/>
              </a:rPr>
              <a:t>COMPLEXITY OF THE CONTEXT</a:t>
            </a:r>
            <a:endParaRPr>
              <a:solidFill>
                <a:schemeClr val="lt2"/>
              </a:solidFill>
              <a:latin typeface="Gantari ExtraBold"/>
              <a:ea typeface="Gantari ExtraBold"/>
              <a:cs typeface="Gantari ExtraBold"/>
              <a:sym typeface="Gantari ExtraBold"/>
            </a:endParaRPr>
          </a:p>
        </p:txBody>
      </p:sp>
      <p:sp>
        <p:nvSpPr>
          <p:cNvPr id="10068" name="Google Shape;10068;p47"/>
          <p:cNvSpPr/>
          <p:nvPr/>
        </p:nvSpPr>
        <p:spPr>
          <a:xfrm>
            <a:off x="4865400" y="1762900"/>
            <a:ext cx="2962200" cy="515100"/>
          </a:xfrm>
          <a:prstGeom prst="roundRect">
            <a:avLst>
              <a:gd fmla="val 19511"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2"/>
                </a:solidFill>
                <a:latin typeface="Gantari ExtraBold"/>
                <a:ea typeface="Gantari ExtraBold"/>
                <a:cs typeface="Gantari ExtraBold"/>
                <a:sym typeface="Gantari ExtraBold"/>
              </a:rPr>
              <a:t>STUDENT’S ABILITY</a:t>
            </a:r>
            <a:endParaRPr>
              <a:solidFill>
                <a:schemeClr val="lt2"/>
              </a:solidFill>
              <a:latin typeface="Gantari ExtraBold"/>
              <a:ea typeface="Gantari ExtraBold"/>
              <a:cs typeface="Gantari ExtraBold"/>
              <a:sym typeface="Gantari ExtraBold"/>
            </a:endParaRPr>
          </a:p>
        </p:txBody>
      </p:sp>
      <p:sp>
        <p:nvSpPr>
          <p:cNvPr id="10069" name="Google Shape;10069;p47"/>
          <p:cNvSpPr/>
          <p:nvPr/>
        </p:nvSpPr>
        <p:spPr>
          <a:xfrm>
            <a:off x="1733700" y="3539550"/>
            <a:ext cx="2962200" cy="515100"/>
          </a:xfrm>
          <a:prstGeom prst="roundRect">
            <a:avLst>
              <a:gd fmla="val 19511"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2"/>
                </a:solidFill>
                <a:latin typeface="Gantari ExtraBold"/>
                <a:ea typeface="Gantari ExtraBold"/>
                <a:cs typeface="Gantari ExtraBold"/>
                <a:sym typeface="Gantari ExtraBold"/>
              </a:rPr>
              <a:t>CONCENTRATION LEVEL</a:t>
            </a:r>
            <a:endParaRPr>
              <a:solidFill>
                <a:schemeClr val="lt2"/>
              </a:solidFill>
              <a:latin typeface="Gantari ExtraBold"/>
              <a:ea typeface="Gantari ExtraBold"/>
              <a:cs typeface="Gantari ExtraBold"/>
              <a:sym typeface="Gantari ExtraBold"/>
            </a:endParaRPr>
          </a:p>
        </p:txBody>
      </p:sp>
      <p:sp>
        <p:nvSpPr>
          <p:cNvPr id="10070" name="Google Shape;10070;p47"/>
          <p:cNvSpPr/>
          <p:nvPr/>
        </p:nvSpPr>
        <p:spPr>
          <a:xfrm>
            <a:off x="4865400" y="3539550"/>
            <a:ext cx="2962200" cy="515100"/>
          </a:xfrm>
          <a:prstGeom prst="roundRect">
            <a:avLst>
              <a:gd fmla="val 19511"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chemeClr val="lt2"/>
                </a:solidFill>
                <a:latin typeface="Gantari ExtraBold"/>
                <a:ea typeface="Gantari ExtraBold"/>
                <a:cs typeface="Gantari ExtraBold"/>
                <a:sym typeface="Gantari ExtraBold"/>
              </a:rPr>
              <a:t>STUDY OBJECTIVE</a:t>
            </a:r>
            <a:endParaRPr>
              <a:solidFill>
                <a:schemeClr val="lt2"/>
              </a:solidFill>
              <a:latin typeface="Gantari ExtraBold"/>
              <a:ea typeface="Gantari ExtraBold"/>
              <a:cs typeface="Gantari ExtraBold"/>
              <a:sym typeface="Gantari ExtraBold"/>
            </a:endParaRPr>
          </a:p>
        </p:txBody>
      </p:sp>
      <p:cxnSp>
        <p:nvCxnSpPr>
          <p:cNvPr id="10071" name="Google Shape;10071;p47"/>
          <p:cNvCxnSpPr>
            <a:stCxn id="10067" idx="2"/>
            <a:endCxn id="10066" idx="0"/>
          </p:cNvCxnSpPr>
          <p:nvPr/>
        </p:nvCxnSpPr>
        <p:spPr>
          <a:xfrm flipH="1" rot="-5400000">
            <a:off x="3811200" y="1681600"/>
            <a:ext cx="373200" cy="15660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10072" name="Google Shape;10072;p47"/>
          <p:cNvCxnSpPr>
            <a:stCxn id="10068" idx="2"/>
            <a:endCxn id="10066" idx="0"/>
          </p:cNvCxnSpPr>
          <p:nvPr/>
        </p:nvCxnSpPr>
        <p:spPr>
          <a:xfrm rot="5400000">
            <a:off x="5377050" y="1681750"/>
            <a:ext cx="373200" cy="15657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10073" name="Google Shape;10073;p47"/>
          <p:cNvCxnSpPr>
            <a:stCxn id="10066" idx="2"/>
            <a:endCxn id="10069" idx="0"/>
          </p:cNvCxnSpPr>
          <p:nvPr/>
        </p:nvCxnSpPr>
        <p:spPr>
          <a:xfrm rot="5400000">
            <a:off x="3811200" y="2570063"/>
            <a:ext cx="373200" cy="1565700"/>
          </a:xfrm>
          <a:prstGeom prst="bentConnector3">
            <a:avLst>
              <a:gd fmla="val 50005" name="adj1"/>
            </a:avLst>
          </a:prstGeom>
          <a:noFill/>
          <a:ln cap="flat" cmpd="sng" w="9525">
            <a:solidFill>
              <a:schemeClr val="dk1"/>
            </a:solidFill>
            <a:prstDash val="solid"/>
            <a:round/>
            <a:headEnd len="med" w="med" type="none"/>
            <a:tailEnd len="med" w="med" type="none"/>
          </a:ln>
        </p:spPr>
      </p:cxnSp>
      <p:cxnSp>
        <p:nvCxnSpPr>
          <p:cNvPr id="10074" name="Google Shape;10074;p47"/>
          <p:cNvCxnSpPr>
            <a:stCxn id="10066" idx="2"/>
            <a:endCxn id="10070" idx="0"/>
          </p:cNvCxnSpPr>
          <p:nvPr/>
        </p:nvCxnSpPr>
        <p:spPr>
          <a:xfrm flipH="1" rot="-5400000">
            <a:off x="5377050" y="2569913"/>
            <a:ext cx="373200" cy="1566000"/>
          </a:xfrm>
          <a:prstGeom prst="bentConnector3">
            <a:avLst>
              <a:gd fmla="val 50005" name="adj1"/>
            </a:avLst>
          </a:prstGeom>
          <a:noFill/>
          <a:ln cap="flat" cmpd="sng" w="9525">
            <a:solidFill>
              <a:schemeClr val="dk1"/>
            </a:solidFill>
            <a:prstDash val="solid"/>
            <a:round/>
            <a:headEnd len="med" w="med" type="none"/>
            <a:tailEnd len="med" w="med" type="none"/>
          </a:ln>
        </p:spPr>
      </p:cxnSp>
      <p:sp>
        <p:nvSpPr>
          <p:cNvPr id="10075" name="Google Shape;10075;p47"/>
          <p:cNvSpPr txBox="1"/>
          <p:nvPr>
            <p:ph idx="4294967295" type="subTitle"/>
          </p:nvPr>
        </p:nvSpPr>
        <p:spPr>
          <a:xfrm>
            <a:off x="1270650" y="1202075"/>
            <a:ext cx="7020000" cy="37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number of readings required shall depend 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9" name="Shape 10079"/>
        <p:cNvGrpSpPr/>
        <p:nvPr/>
      </p:nvGrpSpPr>
      <p:grpSpPr>
        <a:xfrm>
          <a:off x="0" y="0"/>
          <a:ext cx="0" cy="0"/>
          <a:chOff x="0" y="0"/>
          <a:chExt cx="0" cy="0"/>
        </a:xfrm>
      </p:grpSpPr>
      <p:sp>
        <p:nvSpPr>
          <p:cNvPr id="10080" name="Google Shape;10080;p48"/>
          <p:cNvSpPr txBox="1"/>
          <p:nvPr>
            <p:ph type="ctrTitle"/>
          </p:nvPr>
        </p:nvSpPr>
        <p:spPr>
          <a:xfrm>
            <a:off x="2788950" y="685350"/>
            <a:ext cx="3684300" cy="94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THANKS!</a:t>
            </a:r>
            <a:endParaRPr/>
          </a:p>
        </p:txBody>
      </p:sp>
      <p:sp>
        <p:nvSpPr>
          <p:cNvPr id="10081" name="Google Shape;10081;p48"/>
          <p:cNvSpPr txBox="1"/>
          <p:nvPr>
            <p:ph idx="1" type="subTitle"/>
          </p:nvPr>
        </p:nvSpPr>
        <p:spPr>
          <a:xfrm>
            <a:off x="2788950" y="1482750"/>
            <a:ext cx="3684300" cy="12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s"/>
              <a:t>Are there any questions?</a:t>
            </a:r>
            <a:endParaRPr/>
          </a:p>
          <a:p>
            <a:pPr indent="0" lvl="0" marL="0" rtl="0" algn="ctr">
              <a:spcBef>
                <a:spcPts val="1000"/>
              </a:spcBef>
              <a:spcAft>
                <a:spcPts val="0"/>
              </a:spcAft>
              <a:buNone/>
            </a:pPr>
            <a:r>
              <a:rPr lang="es"/>
              <a:t>yourmail@freepik.com</a:t>
            </a:r>
            <a:endParaRPr/>
          </a:p>
          <a:p>
            <a:pPr indent="0" lvl="0" marL="0" rtl="0" algn="ctr">
              <a:spcBef>
                <a:spcPts val="0"/>
              </a:spcBef>
              <a:spcAft>
                <a:spcPts val="0"/>
              </a:spcAft>
              <a:buNone/>
            </a:pPr>
            <a:r>
              <a:rPr lang="es"/>
              <a:t>+34 654 321 432</a:t>
            </a:r>
            <a:endParaRPr/>
          </a:p>
          <a:p>
            <a:pPr indent="0" lvl="0" marL="0" rtl="0" algn="ctr">
              <a:spcBef>
                <a:spcPts val="0"/>
              </a:spcBef>
              <a:spcAft>
                <a:spcPts val="0"/>
              </a:spcAft>
              <a:buNone/>
            </a:pPr>
            <a:r>
              <a:rPr lang="es"/>
              <a:t>yourwebsite.com</a:t>
            </a:r>
            <a:endParaRPr/>
          </a:p>
        </p:txBody>
      </p:sp>
      <p:sp>
        <p:nvSpPr>
          <p:cNvPr id="10082" name="Google Shape;10082;p48"/>
          <p:cNvSpPr txBox="1"/>
          <p:nvPr/>
        </p:nvSpPr>
        <p:spPr>
          <a:xfrm>
            <a:off x="2788950" y="3993100"/>
            <a:ext cx="3684300" cy="28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100">
                <a:solidFill>
                  <a:schemeClr val="dk1"/>
                </a:solidFill>
                <a:latin typeface="Gantari"/>
                <a:ea typeface="Gantari"/>
                <a:cs typeface="Gantari"/>
                <a:sym typeface="Gantari"/>
              </a:rPr>
              <a:t>Please keep this slide for attribution</a:t>
            </a:r>
            <a:endParaRPr sz="1100">
              <a:solidFill>
                <a:schemeClr val="dk1"/>
              </a:solidFill>
              <a:latin typeface="Gantari"/>
              <a:ea typeface="Gantari"/>
              <a:cs typeface="Gantari"/>
              <a:sym typeface="Gantari"/>
            </a:endParaRPr>
          </a:p>
        </p:txBody>
      </p:sp>
      <p:grpSp>
        <p:nvGrpSpPr>
          <p:cNvPr id="10083" name="Google Shape;10083;p48"/>
          <p:cNvGrpSpPr/>
          <p:nvPr/>
        </p:nvGrpSpPr>
        <p:grpSpPr>
          <a:xfrm>
            <a:off x="4962389" y="2843646"/>
            <a:ext cx="296118" cy="291877"/>
            <a:chOff x="1190200" y="238125"/>
            <a:chExt cx="5306767" cy="5212083"/>
          </a:xfrm>
        </p:grpSpPr>
        <p:grpSp>
          <p:nvGrpSpPr>
            <p:cNvPr id="10084" name="Google Shape;10084;p48"/>
            <p:cNvGrpSpPr/>
            <p:nvPr/>
          </p:nvGrpSpPr>
          <p:grpSpPr>
            <a:xfrm>
              <a:off x="1190200" y="238125"/>
              <a:ext cx="5212075" cy="5212075"/>
              <a:chOff x="1190200" y="238125"/>
              <a:chExt cx="5212075" cy="5212075"/>
            </a:xfrm>
          </p:grpSpPr>
          <p:sp>
            <p:nvSpPr>
              <p:cNvPr id="10085" name="Google Shape;10085;p48"/>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48"/>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7" name="Google Shape;10087;p48"/>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48"/>
          <p:cNvGrpSpPr/>
          <p:nvPr/>
        </p:nvGrpSpPr>
        <p:grpSpPr>
          <a:xfrm>
            <a:off x="4603550" y="2846901"/>
            <a:ext cx="290575" cy="285475"/>
            <a:chOff x="4211985" y="3817357"/>
            <a:chExt cx="362947" cy="356576"/>
          </a:xfrm>
        </p:grpSpPr>
        <p:sp>
          <p:nvSpPr>
            <p:cNvPr id="10089" name="Google Shape;10089;p48"/>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8"/>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8"/>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48"/>
          <p:cNvGrpSpPr/>
          <p:nvPr/>
        </p:nvGrpSpPr>
        <p:grpSpPr>
          <a:xfrm>
            <a:off x="4244493" y="2846901"/>
            <a:ext cx="290554" cy="285706"/>
            <a:chOff x="3314750" y="3817357"/>
            <a:chExt cx="362920" cy="356865"/>
          </a:xfrm>
        </p:grpSpPr>
        <p:grpSp>
          <p:nvGrpSpPr>
            <p:cNvPr id="10093" name="Google Shape;10093;p48"/>
            <p:cNvGrpSpPr/>
            <p:nvPr/>
          </p:nvGrpSpPr>
          <p:grpSpPr>
            <a:xfrm>
              <a:off x="3314750" y="3817357"/>
              <a:ext cx="362920" cy="356865"/>
              <a:chOff x="3314750" y="3817357"/>
              <a:chExt cx="362920" cy="356865"/>
            </a:xfrm>
          </p:grpSpPr>
          <p:sp>
            <p:nvSpPr>
              <p:cNvPr id="10094" name="Google Shape;10094;p48"/>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8"/>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48"/>
            <p:cNvGrpSpPr/>
            <p:nvPr/>
          </p:nvGrpSpPr>
          <p:grpSpPr>
            <a:xfrm>
              <a:off x="3394986" y="3894612"/>
              <a:ext cx="202339" cy="202323"/>
              <a:chOff x="935197" y="1793977"/>
              <a:chExt cx="256451" cy="256430"/>
            </a:xfrm>
          </p:grpSpPr>
          <p:sp>
            <p:nvSpPr>
              <p:cNvPr id="10097" name="Google Shape;10097;p48"/>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8"/>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9" name="Google Shape;10099;p48"/>
          <p:cNvGrpSpPr/>
          <p:nvPr/>
        </p:nvGrpSpPr>
        <p:grpSpPr>
          <a:xfrm>
            <a:off x="3885477" y="2846901"/>
            <a:ext cx="290554" cy="285706"/>
            <a:chOff x="2866317" y="3817357"/>
            <a:chExt cx="362920" cy="356865"/>
          </a:xfrm>
        </p:grpSpPr>
        <p:sp>
          <p:nvSpPr>
            <p:cNvPr id="10100" name="Google Shape;10100;p48"/>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48"/>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8"/>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48"/>
          <p:cNvGrpSpPr/>
          <p:nvPr/>
        </p:nvGrpSpPr>
        <p:grpSpPr>
          <a:xfrm rot="-8100000">
            <a:off x="6160889" y="979832"/>
            <a:ext cx="2270043" cy="183536"/>
            <a:chOff x="5419725" y="2413000"/>
            <a:chExt cx="2169725" cy="175425"/>
          </a:xfrm>
        </p:grpSpPr>
        <p:sp>
          <p:nvSpPr>
            <p:cNvPr id="10104" name="Google Shape;10104;p48"/>
            <p:cNvSpPr/>
            <p:nvPr/>
          </p:nvSpPr>
          <p:spPr>
            <a:xfrm>
              <a:off x="5419725" y="2413000"/>
              <a:ext cx="2027325" cy="175425"/>
            </a:xfrm>
            <a:custGeom>
              <a:rect b="b" l="l" r="r" t="t"/>
              <a:pathLst>
                <a:path extrusionOk="0" h="7017" w="81093">
                  <a:moveTo>
                    <a:pt x="3509" y="0"/>
                  </a:moveTo>
                  <a:cubicBezTo>
                    <a:pt x="1571" y="0"/>
                    <a:pt x="0" y="1571"/>
                    <a:pt x="0" y="3508"/>
                  </a:cubicBezTo>
                  <a:cubicBezTo>
                    <a:pt x="0" y="5446"/>
                    <a:pt x="1571" y="7017"/>
                    <a:pt x="3509" y="7017"/>
                  </a:cubicBezTo>
                  <a:lnTo>
                    <a:pt x="81093" y="7017"/>
                  </a:lnTo>
                  <a:lnTo>
                    <a:pt x="810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8"/>
            <p:cNvSpPr/>
            <p:nvPr/>
          </p:nvSpPr>
          <p:spPr>
            <a:xfrm>
              <a:off x="7447025" y="2413000"/>
              <a:ext cx="142425" cy="175425"/>
            </a:xfrm>
            <a:custGeom>
              <a:rect b="b" l="l" r="r" t="t"/>
              <a:pathLst>
                <a:path extrusionOk="0" h="7017" w="5697">
                  <a:moveTo>
                    <a:pt x="1" y="0"/>
                  </a:moveTo>
                  <a:lnTo>
                    <a:pt x="1" y="7017"/>
                  </a:lnTo>
                  <a:lnTo>
                    <a:pt x="5410" y="3880"/>
                  </a:lnTo>
                  <a:cubicBezTo>
                    <a:pt x="5696" y="3714"/>
                    <a:pt x="5696" y="3300"/>
                    <a:pt x="5410" y="3134"/>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8"/>
            <p:cNvSpPr/>
            <p:nvPr/>
          </p:nvSpPr>
          <p:spPr>
            <a:xfrm>
              <a:off x="6846100" y="2459400"/>
              <a:ext cx="492625" cy="82550"/>
            </a:xfrm>
            <a:custGeom>
              <a:rect b="b" l="l" r="r" t="t"/>
              <a:pathLst>
                <a:path extrusionOk="0" h="3302" w="19705">
                  <a:moveTo>
                    <a:pt x="1650" y="1"/>
                  </a:moveTo>
                  <a:cubicBezTo>
                    <a:pt x="740" y="1"/>
                    <a:pt x="1" y="740"/>
                    <a:pt x="1" y="1652"/>
                  </a:cubicBezTo>
                  <a:cubicBezTo>
                    <a:pt x="1" y="2562"/>
                    <a:pt x="740" y="3301"/>
                    <a:pt x="1650" y="3301"/>
                  </a:cubicBezTo>
                  <a:lnTo>
                    <a:pt x="18054" y="3301"/>
                  </a:lnTo>
                  <a:cubicBezTo>
                    <a:pt x="18966" y="3301"/>
                    <a:pt x="19705" y="2562"/>
                    <a:pt x="19705" y="1652"/>
                  </a:cubicBezTo>
                  <a:cubicBezTo>
                    <a:pt x="19705" y="740"/>
                    <a:pt x="18966" y="1"/>
                    <a:pt x="180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7" name="Google Shape;10107;p48"/>
          <p:cNvSpPr/>
          <p:nvPr/>
        </p:nvSpPr>
        <p:spPr>
          <a:xfrm>
            <a:off x="2378250" y="37913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8"/>
          <p:cNvSpPr/>
          <p:nvPr/>
        </p:nvSpPr>
        <p:spPr>
          <a:xfrm>
            <a:off x="6956213" y="3555050"/>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8"/>
          <p:cNvSpPr/>
          <p:nvPr/>
        </p:nvSpPr>
        <p:spPr>
          <a:xfrm>
            <a:off x="2463325" y="8312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3" name="Shape 10113"/>
        <p:cNvGrpSpPr/>
        <p:nvPr/>
      </p:nvGrpSpPr>
      <p:grpSpPr>
        <a:xfrm>
          <a:off x="0" y="0"/>
          <a:ext cx="0" cy="0"/>
          <a:chOff x="0" y="0"/>
          <a:chExt cx="0" cy="0"/>
        </a:xfrm>
      </p:grpSpPr>
      <p:sp>
        <p:nvSpPr>
          <p:cNvPr id="10114" name="Google Shape;10114;p49"/>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t>ALTERNATIVE RESOURCES</a:t>
            </a:r>
            <a:endParaRPr/>
          </a:p>
        </p:txBody>
      </p:sp>
      <p:sp>
        <p:nvSpPr>
          <p:cNvPr id="10115" name="Google Shape;10115;p49"/>
          <p:cNvSpPr txBox="1"/>
          <p:nvPr>
            <p:ph idx="4294967295" type="body"/>
          </p:nvPr>
        </p:nvSpPr>
        <p:spPr>
          <a:xfrm>
            <a:off x="1270650" y="1202075"/>
            <a:ext cx="7020000" cy="1061100"/>
          </a:xfrm>
          <a:prstGeom prst="rect">
            <a:avLst/>
          </a:prstGeom>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a:t>Here’s an assortment of alternative resources whose style fits the one of this creative template:</a:t>
            </a:r>
            <a:endParaRPr/>
          </a:p>
          <a:p>
            <a:pPr indent="-317500" lvl="0" marL="457200" marR="0" rtl="0" algn="l">
              <a:lnSpc>
                <a:spcPct val="100000"/>
              </a:lnSpc>
              <a:spcBef>
                <a:spcPts val="0"/>
              </a:spcBef>
              <a:spcAft>
                <a:spcPts val="0"/>
              </a:spcAft>
              <a:buClr>
                <a:schemeClr val="accent6"/>
              </a:buClr>
              <a:buSzPts val="1400"/>
              <a:buChar char="●"/>
            </a:pPr>
            <a:r>
              <a:rPr lang="es">
                <a:uFill>
                  <a:noFill/>
                </a:uFill>
                <a:hlinkClick r:id="rId3"/>
              </a:rPr>
              <a:t>Hand drawn back to school background</a:t>
            </a:r>
            <a:endParaRPr/>
          </a:p>
          <a:p>
            <a:pPr indent="-317500" lvl="0" marL="457200" marR="0" rtl="0" algn="l">
              <a:lnSpc>
                <a:spcPct val="100000"/>
              </a:lnSpc>
              <a:spcBef>
                <a:spcPts val="0"/>
              </a:spcBef>
              <a:spcAft>
                <a:spcPts val="0"/>
              </a:spcAft>
              <a:buClr>
                <a:schemeClr val="accent6"/>
              </a:buClr>
              <a:buSzPts val="1400"/>
              <a:buChar char="●"/>
            </a:pPr>
            <a:r>
              <a:rPr lang="es">
                <a:uFill>
                  <a:noFill/>
                </a:uFill>
                <a:hlinkClick r:id="rId4"/>
              </a:rPr>
              <a:t>Flat back to school pattern design</a:t>
            </a:r>
            <a:endParaRPr/>
          </a:p>
        </p:txBody>
      </p:sp>
      <p:grpSp>
        <p:nvGrpSpPr>
          <p:cNvPr id="10116" name="Google Shape;10116;p49"/>
          <p:cNvGrpSpPr/>
          <p:nvPr/>
        </p:nvGrpSpPr>
        <p:grpSpPr>
          <a:xfrm>
            <a:off x="1836525" y="2517900"/>
            <a:ext cx="1520850" cy="1689100"/>
            <a:chOff x="1850625" y="2395250"/>
            <a:chExt cx="1520850" cy="1689100"/>
          </a:xfrm>
        </p:grpSpPr>
        <p:sp>
          <p:nvSpPr>
            <p:cNvPr id="10117" name="Google Shape;10117;p49"/>
            <p:cNvSpPr/>
            <p:nvPr/>
          </p:nvSpPr>
          <p:spPr>
            <a:xfrm>
              <a:off x="1859125" y="2395250"/>
              <a:ext cx="1512350" cy="1689100"/>
            </a:xfrm>
            <a:custGeom>
              <a:rect b="b" l="l" r="r" t="t"/>
              <a:pathLst>
                <a:path extrusionOk="0" h="67564" w="60494">
                  <a:moveTo>
                    <a:pt x="27015" y="1"/>
                  </a:moveTo>
                  <a:cubicBezTo>
                    <a:pt x="26228" y="1625"/>
                    <a:pt x="1814" y="46076"/>
                    <a:pt x="0" y="49022"/>
                  </a:cubicBezTo>
                  <a:cubicBezTo>
                    <a:pt x="525" y="49325"/>
                    <a:pt x="32478" y="66753"/>
                    <a:pt x="33942" y="67564"/>
                  </a:cubicBezTo>
                  <a:cubicBezTo>
                    <a:pt x="34333" y="66977"/>
                    <a:pt x="59686" y="20421"/>
                    <a:pt x="60493" y="19117"/>
                  </a:cubicBezTo>
                  <a:cubicBezTo>
                    <a:pt x="59284" y="18447"/>
                    <a:pt x="28160" y="752"/>
                    <a:pt x="27361" y="245"/>
                  </a:cubicBezTo>
                  <a:cubicBezTo>
                    <a:pt x="27246" y="172"/>
                    <a:pt x="27130" y="88"/>
                    <a:pt x="27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49"/>
            <p:cNvSpPr/>
            <p:nvPr/>
          </p:nvSpPr>
          <p:spPr>
            <a:xfrm>
              <a:off x="2342575" y="3255450"/>
              <a:ext cx="454075" cy="256850"/>
            </a:xfrm>
            <a:custGeom>
              <a:rect b="b" l="l" r="r" t="t"/>
              <a:pathLst>
                <a:path extrusionOk="0" h="10274" w="18163">
                  <a:moveTo>
                    <a:pt x="348" y="0"/>
                  </a:moveTo>
                  <a:cubicBezTo>
                    <a:pt x="232" y="0"/>
                    <a:pt x="131" y="47"/>
                    <a:pt x="82" y="137"/>
                  </a:cubicBezTo>
                  <a:cubicBezTo>
                    <a:pt x="1" y="288"/>
                    <a:pt x="98" y="501"/>
                    <a:pt x="303" y="614"/>
                  </a:cubicBezTo>
                  <a:lnTo>
                    <a:pt x="17556" y="10205"/>
                  </a:lnTo>
                  <a:cubicBezTo>
                    <a:pt x="17640" y="10251"/>
                    <a:pt x="17729" y="10274"/>
                    <a:pt x="17810" y="10274"/>
                  </a:cubicBezTo>
                  <a:cubicBezTo>
                    <a:pt x="17927" y="10274"/>
                    <a:pt x="18029" y="10227"/>
                    <a:pt x="18079" y="10139"/>
                  </a:cubicBezTo>
                  <a:cubicBezTo>
                    <a:pt x="18163" y="9990"/>
                    <a:pt x="18065" y="9777"/>
                    <a:pt x="17862" y="9664"/>
                  </a:cubicBezTo>
                  <a:lnTo>
                    <a:pt x="599" y="69"/>
                  </a:lnTo>
                  <a:cubicBezTo>
                    <a:pt x="517" y="23"/>
                    <a:pt x="429" y="0"/>
                    <a:pt x="3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9"/>
            <p:cNvSpPr/>
            <p:nvPr/>
          </p:nvSpPr>
          <p:spPr>
            <a:xfrm>
              <a:off x="2304325" y="3324300"/>
              <a:ext cx="454050" cy="256850"/>
            </a:xfrm>
            <a:custGeom>
              <a:rect b="b" l="l" r="r" t="t"/>
              <a:pathLst>
                <a:path extrusionOk="0" h="10274" w="18162">
                  <a:moveTo>
                    <a:pt x="347" y="0"/>
                  </a:moveTo>
                  <a:cubicBezTo>
                    <a:pt x="231" y="0"/>
                    <a:pt x="130" y="47"/>
                    <a:pt x="82" y="136"/>
                  </a:cubicBezTo>
                  <a:cubicBezTo>
                    <a:pt x="0" y="287"/>
                    <a:pt x="97" y="500"/>
                    <a:pt x="302" y="614"/>
                  </a:cubicBezTo>
                  <a:lnTo>
                    <a:pt x="17557" y="10204"/>
                  </a:lnTo>
                  <a:cubicBezTo>
                    <a:pt x="17640" y="10251"/>
                    <a:pt x="17728" y="10273"/>
                    <a:pt x="17809" y="10273"/>
                  </a:cubicBezTo>
                  <a:cubicBezTo>
                    <a:pt x="17926" y="10273"/>
                    <a:pt x="18028" y="10227"/>
                    <a:pt x="18078" y="10139"/>
                  </a:cubicBezTo>
                  <a:cubicBezTo>
                    <a:pt x="18162" y="9990"/>
                    <a:pt x="18064" y="9777"/>
                    <a:pt x="17861" y="9664"/>
                  </a:cubicBezTo>
                  <a:lnTo>
                    <a:pt x="598" y="69"/>
                  </a:lnTo>
                  <a:cubicBezTo>
                    <a:pt x="516" y="22"/>
                    <a:pt x="428" y="0"/>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9"/>
            <p:cNvSpPr/>
            <p:nvPr/>
          </p:nvSpPr>
          <p:spPr>
            <a:xfrm>
              <a:off x="2266050" y="3393150"/>
              <a:ext cx="454050" cy="256825"/>
            </a:xfrm>
            <a:custGeom>
              <a:rect b="b" l="l" r="r" t="t"/>
              <a:pathLst>
                <a:path extrusionOk="0" h="10273" w="18162">
                  <a:moveTo>
                    <a:pt x="349" y="0"/>
                  </a:moveTo>
                  <a:cubicBezTo>
                    <a:pt x="232" y="0"/>
                    <a:pt x="130" y="47"/>
                    <a:pt x="82" y="136"/>
                  </a:cubicBezTo>
                  <a:cubicBezTo>
                    <a:pt x="0" y="287"/>
                    <a:pt x="98" y="500"/>
                    <a:pt x="302" y="613"/>
                  </a:cubicBezTo>
                  <a:lnTo>
                    <a:pt x="17557" y="10204"/>
                  </a:lnTo>
                  <a:cubicBezTo>
                    <a:pt x="17641" y="10250"/>
                    <a:pt x="17729" y="10273"/>
                    <a:pt x="17810" y="10273"/>
                  </a:cubicBezTo>
                  <a:cubicBezTo>
                    <a:pt x="17927" y="10273"/>
                    <a:pt x="18029" y="10226"/>
                    <a:pt x="18078" y="10138"/>
                  </a:cubicBezTo>
                  <a:cubicBezTo>
                    <a:pt x="18162" y="9989"/>
                    <a:pt x="18064" y="9776"/>
                    <a:pt x="17862" y="9663"/>
                  </a:cubicBezTo>
                  <a:lnTo>
                    <a:pt x="601" y="68"/>
                  </a:lnTo>
                  <a:cubicBezTo>
                    <a:pt x="517" y="22"/>
                    <a:pt x="430" y="0"/>
                    <a:pt x="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9"/>
            <p:cNvSpPr/>
            <p:nvPr/>
          </p:nvSpPr>
          <p:spPr>
            <a:xfrm>
              <a:off x="2227775" y="3462025"/>
              <a:ext cx="454050" cy="256800"/>
            </a:xfrm>
            <a:custGeom>
              <a:rect b="b" l="l" r="r" t="t"/>
              <a:pathLst>
                <a:path extrusionOk="0" h="10272" w="18162">
                  <a:moveTo>
                    <a:pt x="349" y="0"/>
                  </a:moveTo>
                  <a:cubicBezTo>
                    <a:pt x="232" y="0"/>
                    <a:pt x="131" y="47"/>
                    <a:pt x="82" y="136"/>
                  </a:cubicBezTo>
                  <a:cubicBezTo>
                    <a:pt x="0" y="286"/>
                    <a:pt x="100" y="500"/>
                    <a:pt x="303" y="614"/>
                  </a:cubicBezTo>
                  <a:lnTo>
                    <a:pt x="17558" y="10202"/>
                  </a:lnTo>
                  <a:cubicBezTo>
                    <a:pt x="17641" y="10249"/>
                    <a:pt x="17729" y="10271"/>
                    <a:pt x="17810" y="10271"/>
                  </a:cubicBezTo>
                  <a:cubicBezTo>
                    <a:pt x="17927" y="10271"/>
                    <a:pt x="18029" y="10225"/>
                    <a:pt x="18078" y="10137"/>
                  </a:cubicBezTo>
                  <a:cubicBezTo>
                    <a:pt x="18162" y="9988"/>
                    <a:pt x="18066" y="9775"/>
                    <a:pt x="17862" y="9662"/>
                  </a:cubicBezTo>
                  <a:lnTo>
                    <a:pt x="601" y="69"/>
                  </a:lnTo>
                  <a:cubicBezTo>
                    <a:pt x="517" y="23"/>
                    <a:pt x="429" y="0"/>
                    <a:pt x="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9"/>
            <p:cNvSpPr/>
            <p:nvPr/>
          </p:nvSpPr>
          <p:spPr>
            <a:xfrm>
              <a:off x="1859125" y="2395250"/>
              <a:ext cx="718325" cy="1248050"/>
            </a:xfrm>
            <a:custGeom>
              <a:rect b="b" l="l" r="r" t="t"/>
              <a:pathLst>
                <a:path extrusionOk="0" h="49922" w="28733">
                  <a:moveTo>
                    <a:pt x="27015" y="1"/>
                  </a:moveTo>
                  <a:cubicBezTo>
                    <a:pt x="26228" y="1625"/>
                    <a:pt x="1814" y="46076"/>
                    <a:pt x="0" y="49022"/>
                  </a:cubicBezTo>
                  <a:cubicBezTo>
                    <a:pt x="84" y="49070"/>
                    <a:pt x="148" y="49098"/>
                    <a:pt x="1653" y="49921"/>
                  </a:cubicBezTo>
                  <a:cubicBezTo>
                    <a:pt x="7128" y="40746"/>
                    <a:pt x="25037" y="7854"/>
                    <a:pt x="28733" y="1057"/>
                  </a:cubicBezTo>
                  <a:cubicBezTo>
                    <a:pt x="27429" y="309"/>
                    <a:pt x="27480" y="321"/>
                    <a:pt x="27361" y="245"/>
                  </a:cubicBezTo>
                  <a:cubicBezTo>
                    <a:pt x="27246" y="172"/>
                    <a:pt x="27130" y="88"/>
                    <a:pt x="2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49"/>
            <p:cNvSpPr/>
            <p:nvPr/>
          </p:nvSpPr>
          <p:spPr>
            <a:xfrm>
              <a:off x="2546575" y="2483300"/>
              <a:ext cx="40725" cy="36325"/>
            </a:xfrm>
            <a:custGeom>
              <a:rect b="b" l="l" r="r" t="t"/>
              <a:pathLst>
                <a:path extrusionOk="0" h="1453" w="1629">
                  <a:moveTo>
                    <a:pt x="869" y="0"/>
                  </a:moveTo>
                  <a:cubicBezTo>
                    <a:pt x="614" y="0"/>
                    <a:pt x="366" y="153"/>
                    <a:pt x="215" y="423"/>
                  </a:cubicBezTo>
                  <a:cubicBezTo>
                    <a:pt x="0" y="809"/>
                    <a:pt x="50" y="1163"/>
                    <a:pt x="398" y="1356"/>
                  </a:cubicBezTo>
                  <a:cubicBezTo>
                    <a:pt x="514" y="1420"/>
                    <a:pt x="643" y="1453"/>
                    <a:pt x="770" y="1453"/>
                  </a:cubicBezTo>
                  <a:cubicBezTo>
                    <a:pt x="1023" y="1453"/>
                    <a:pt x="1272" y="1325"/>
                    <a:pt x="1414" y="1069"/>
                  </a:cubicBezTo>
                  <a:cubicBezTo>
                    <a:pt x="1629" y="684"/>
                    <a:pt x="1537" y="278"/>
                    <a:pt x="1191" y="85"/>
                  </a:cubicBezTo>
                  <a:cubicBezTo>
                    <a:pt x="1087" y="28"/>
                    <a:pt x="978" y="0"/>
                    <a:pt x="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49"/>
            <p:cNvSpPr/>
            <p:nvPr/>
          </p:nvSpPr>
          <p:spPr>
            <a:xfrm>
              <a:off x="2442975" y="2439750"/>
              <a:ext cx="134775" cy="71450"/>
            </a:xfrm>
            <a:custGeom>
              <a:rect b="b" l="l" r="r" t="t"/>
              <a:pathLst>
                <a:path extrusionOk="0" h="2858" w="5391">
                  <a:moveTo>
                    <a:pt x="822" y="1"/>
                  </a:moveTo>
                  <a:cubicBezTo>
                    <a:pt x="700" y="1"/>
                    <a:pt x="563" y="21"/>
                    <a:pt x="393" y="90"/>
                  </a:cubicBezTo>
                  <a:cubicBezTo>
                    <a:pt x="313" y="125"/>
                    <a:pt x="220" y="193"/>
                    <a:pt x="144" y="287"/>
                  </a:cubicBezTo>
                  <a:cubicBezTo>
                    <a:pt x="71" y="384"/>
                    <a:pt x="23" y="509"/>
                    <a:pt x="17" y="615"/>
                  </a:cubicBezTo>
                  <a:cubicBezTo>
                    <a:pt x="1" y="829"/>
                    <a:pt x="65" y="966"/>
                    <a:pt x="118" y="1082"/>
                  </a:cubicBezTo>
                  <a:cubicBezTo>
                    <a:pt x="234" y="1306"/>
                    <a:pt x="371" y="1448"/>
                    <a:pt x="510" y="1587"/>
                  </a:cubicBezTo>
                  <a:cubicBezTo>
                    <a:pt x="790" y="1853"/>
                    <a:pt x="1090" y="2056"/>
                    <a:pt x="1397" y="2239"/>
                  </a:cubicBezTo>
                  <a:cubicBezTo>
                    <a:pt x="1410" y="2246"/>
                    <a:pt x="1425" y="2250"/>
                    <a:pt x="1441" y="2250"/>
                  </a:cubicBezTo>
                  <a:cubicBezTo>
                    <a:pt x="1532" y="2250"/>
                    <a:pt x="1662" y="2137"/>
                    <a:pt x="1756" y="1968"/>
                  </a:cubicBezTo>
                  <a:cubicBezTo>
                    <a:pt x="1866" y="1768"/>
                    <a:pt x="1894" y="1569"/>
                    <a:pt x="1816" y="1525"/>
                  </a:cubicBezTo>
                  <a:cubicBezTo>
                    <a:pt x="1548" y="1366"/>
                    <a:pt x="1289" y="1187"/>
                    <a:pt x="1084" y="990"/>
                  </a:cubicBezTo>
                  <a:cubicBezTo>
                    <a:pt x="1035" y="943"/>
                    <a:pt x="985" y="891"/>
                    <a:pt x="945" y="841"/>
                  </a:cubicBezTo>
                  <a:lnTo>
                    <a:pt x="945" y="841"/>
                  </a:lnTo>
                  <a:cubicBezTo>
                    <a:pt x="963" y="843"/>
                    <a:pt x="979" y="841"/>
                    <a:pt x="999" y="845"/>
                  </a:cubicBezTo>
                  <a:cubicBezTo>
                    <a:pt x="1130" y="867"/>
                    <a:pt x="1273" y="907"/>
                    <a:pt x="1415" y="957"/>
                  </a:cubicBezTo>
                  <a:cubicBezTo>
                    <a:pt x="1705" y="1064"/>
                    <a:pt x="2013" y="1195"/>
                    <a:pt x="2307" y="1326"/>
                  </a:cubicBezTo>
                  <a:cubicBezTo>
                    <a:pt x="3490" y="1877"/>
                    <a:pt x="3757" y="2086"/>
                    <a:pt x="4828" y="2843"/>
                  </a:cubicBezTo>
                  <a:cubicBezTo>
                    <a:pt x="4841" y="2853"/>
                    <a:pt x="4858" y="2857"/>
                    <a:pt x="4876" y="2857"/>
                  </a:cubicBezTo>
                  <a:cubicBezTo>
                    <a:pt x="4962" y="2857"/>
                    <a:pt x="5095" y="2759"/>
                    <a:pt x="5210" y="2609"/>
                  </a:cubicBezTo>
                  <a:cubicBezTo>
                    <a:pt x="5347" y="2426"/>
                    <a:pt x="5391" y="2229"/>
                    <a:pt x="5311" y="2171"/>
                  </a:cubicBezTo>
                  <a:cubicBezTo>
                    <a:pt x="4196" y="1382"/>
                    <a:pt x="3904" y="1159"/>
                    <a:pt x="2653" y="577"/>
                  </a:cubicBezTo>
                  <a:cubicBezTo>
                    <a:pt x="2337" y="434"/>
                    <a:pt x="2029" y="300"/>
                    <a:pt x="1689" y="175"/>
                  </a:cubicBezTo>
                  <a:cubicBezTo>
                    <a:pt x="1514" y="116"/>
                    <a:pt x="1333" y="62"/>
                    <a:pt x="1132" y="30"/>
                  </a:cubicBezTo>
                  <a:cubicBezTo>
                    <a:pt x="1034" y="19"/>
                    <a:pt x="935" y="1"/>
                    <a:pt x="8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9"/>
            <p:cNvSpPr/>
            <p:nvPr/>
          </p:nvSpPr>
          <p:spPr>
            <a:xfrm>
              <a:off x="2443425" y="2450700"/>
              <a:ext cx="127325" cy="60500"/>
            </a:xfrm>
            <a:custGeom>
              <a:rect b="b" l="l" r="r" t="t"/>
              <a:pathLst>
                <a:path extrusionOk="0" h="2420" w="5093">
                  <a:moveTo>
                    <a:pt x="760" y="1"/>
                  </a:moveTo>
                  <a:cubicBezTo>
                    <a:pt x="412" y="1"/>
                    <a:pt x="160" y="108"/>
                    <a:pt x="1" y="258"/>
                  </a:cubicBezTo>
                  <a:cubicBezTo>
                    <a:pt x="5" y="427"/>
                    <a:pt x="55" y="546"/>
                    <a:pt x="100" y="644"/>
                  </a:cubicBezTo>
                  <a:cubicBezTo>
                    <a:pt x="216" y="868"/>
                    <a:pt x="353" y="1010"/>
                    <a:pt x="492" y="1149"/>
                  </a:cubicBezTo>
                  <a:cubicBezTo>
                    <a:pt x="772" y="1417"/>
                    <a:pt x="1072" y="1618"/>
                    <a:pt x="1379" y="1801"/>
                  </a:cubicBezTo>
                  <a:cubicBezTo>
                    <a:pt x="1392" y="1809"/>
                    <a:pt x="1407" y="1812"/>
                    <a:pt x="1423" y="1812"/>
                  </a:cubicBezTo>
                  <a:cubicBezTo>
                    <a:pt x="1482" y="1812"/>
                    <a:pt x="1559" y="1763"/>
                    <a:pt x="1629" y="1682"/>
                  </a:cubicBezTo>
                  <a:cubicBezTo>
                    <a:pt x="452" y="827"/>
                    <a:pt x="542" y="680"/>
                    <a:pt x="548" y="528"/>
                  </a:cubicBezTo>
                  <a:cubicBezTo>
                    <a:pt x="553" y="421"/>
                    <a:pt x="747" y="404"/>
                    <a:pt x="874" y="404"/>
                  </a:cubicBezTo>
                  <a:cubicBezTo>
                    <a:pt x="895" y="404"/>
                    <a:pt x="913" y="405"/>
                    <a:pt x="929" y="405"/>
                  </a:cubicBezTo>
                  <a:cubicBezTo>
                    <a:pt x="929" y="405"/>
                    <a:pt x="927" y="403"/>
                    <a:pt x="927" y="403"/>
                  </a:cubicBezTo>
                  <a:lnTo>
                    <a:pt x="927" y="403"/>
                  </a:lnTo>
                  <a:cubicBezTo>
                    <a:pt x="947" y="405"/>
                    <a:pt x="961" y="405"/>
                    <a:pt x="981" y="409"/>
                  </a:cubicBezTo>
                  <a:cubicBezTo>
                    <a:pt x="1112" y="429"/>
                    <a:pt x="1255" y="471"/>
                    <a:pt x="1397" y="521"/>
                  </a:cubicBezTo>
                  <a:cubicBezTo>
                    <a:pt x="1687" y="626"/>
                    <a:pt x="1995" y="757"/>
                    <a:pt x="2289" y="890"/>
                  </a:cubicBezTo>
                  <a:cubicBezTo>
                    <a:pt x="3472" y="1441"/>
                    <a:pt x="3739" y="1648"/>
                    <a:pt x="4810" y="2405"/>
                  </a:cubicBezTo>
                  <a:cubicBezTo>
                    <a:pt x="4823" y="2415"/>
                    <a:pt x="4840" y="2419"/>
                    <a:pt x="4858" y="2419"/>
                  </a:cubicBezTo>
                  <a:cubicBezTo>
                    <a:pt x="4920" y="2419"/>
                    <a:pt x="5006" y="2369"/>
                    <a:pt x="5090" y="2286"/>
                  </a:cubicBezTo>
                  <a:lnTo>
                    <a:pt x="5092" y="2286"/>
                  </a:lnTo>
                  <a:cubicBezTo>
                    <a:pt x="3474" y="938"/>
                    <a:pt x="2385" y="403"/>
                    <a:pt x="1426" y="111"/>
                  </a:cubicBezTo>
                  <a:cubicBezTo>
                    <a:pt x="1175" y="34"/>
                    <a:pt x="953" y="1"/>
                    <a:pt x="7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9"/>
            <p:cNvSpPr/>
            <p:nvPr/>
          </p:nvSpPr>
          <p:spPr>
            <a:xfrm>
              <a:off x="2498900" y="2573950"/>
              <a:ext cx="40725" cy="36325"/>
            </a:xfrm>
            <a:custGeom>
              <a:rect b="b" l="l" r="r" t="t"/>
              <a:pathLst>
                <a:path extrusionOk="0" h="1453" w="1629">
                  <a:moveTo>
                    <a:pt x="870" y="1"/>
                  </a:moveTo>
                  <a:cubicBezTo>
                    <a:pt x="615" y="1"/>
                    <a:pt x="366" y="153"/>
                    <a:pt x="215" y="424"/>
                  </a:cubicBezTo>
                  <a:cubicBezTo>
                    <a:pt x="1" y="807"/>
                    <a:pt x="50" y="1163"/>
                    <a:pt x="398" y="1356"/>
                  </a:cubicBezTo>
                  <a:cubicBezTo>
                    <a:pt x="515" y="1421"/>
                    <a:pt x="643" y="1453"/>
                    <a:pt x="770" y="1453"/>
                  </a:cubicBezTo>
                  <a:cubicBezTo>
                    <a:pt x="1024" y="1453"/>
                    <a:pt x="1273" y="1325"/>
                    <a:pt x="1414" y="1070"/>
                  </a:cubicBezTo>
                  <a:cubicBezTo>
                    <a:pt x="1629" y="684"/>
                    <a:pt x="1539" y="279"/>
                    <a:pt x="1191" y="86"/>
                  </a:cubicBezTo>
                  <a:cubicBezTo>
                    <a:pt x="1088" y="28"/>
                    <a:pt x="978"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49"/>
            <p:cNvSpPr/>
            <p:nvPr/>
          </p:nvSpPr>
          <p:spPr>
            <a:xfrm>
              <a:off x="2395325" y="2530425"/>
              <a:ext cx="134775" cy="71425"/>
            </a:xfrm>
            <a:custGeom>
              <a:rect b="b" l="l" r="r" t="t"/>
              <a:pathLst>
                <a:path extrusionOk="0" h="2857" w="5391">
                  <a:moveTo>
                    <a:pt x="823" y="0"/>
                  </a:moveTo>
                  <a:cubicBezTo>
                    <a:pt x="702" y="0"/>
                    <a:pt x="564" y="20"/>
                    <a:pt x="392" y="89"/>
                  </a:cubicBezTo>
                  <a:cubicBezTo>
                    <a:pt x="312" y="125"/>
                    <a:pt x="217" y="192"/>
                    <a:pt x="143" y="286"/>
                  </a:cubicBezTo>
                  <a:cubicBezTo>
                    <a:pt x="70" y="383"/>
                    <a:pt x="22" y="509"/>
                    <a:pt x="16" y="612"/>
                  </a:cubicBezTo>
                  <a:cubicBezTo>
                    <a:pt x="0" y="829"/>
                    <a:pt x="64" y="966"/>
                    <a:pt x="118" y="1079"/>
                  </a:cubicBezTo>
                  <a:cubicBezTo>
                    <a:pt x="233" y="1306"/>
                    <a:pt x="370" y="1447"/>
                    <a:pt x="509" y="1584"/>
                  </a:cubicBezTo>
                  <a:cubicBezTo>
                    <a:pt x="790" y="1853"/>
                    <a:pt x="1090" y="2055"/>
                    <a:pt x="1396" y="2238"/>
                  </a:cubicBezTo>
                  <a:cubicBezTo>
                    <a:pt x="1409" y="2246"/>
                    <a:pt x="1424" y="2249"/>
                    <a:pt x="1440" y="2249"/>
                  </a:cubicBezTo>
                  <a:cubicBezTo>
                    <a:pt x="1531" y="2249"/>
                    <a:pt x="1661" y="2136"/>
                    <a:pt x="1756" y="1966"/>
                  </a:cubicBezTo>
                  <a:cubicBezTo>
                    <a:pt x="1865" y="1767"/>
                    <a:pt x="1893" y="1568"/>
                    <a:pt x="1816" y="1524"/>
                  </a:cubicBezTo>
                  <a:cubicBezTo>
                    <a:pt x="1547" y="1365"/>
                    <a:pt x="1289" y="1187"/>
                    <a:pt x="1084" y="990"/>
                  </a:cubicBezTo>
                  <a:cubicBezTo>
                    <a:pt x="1034" y="942"/>
                    <a:pt x="984" y="888"/>
                    <a:pt x="945" y="839"/>
                  </a:cubicBezTo>
                  <a:lnTo>
                    <a:pt x="945" y="839"/>
                  </a:lnTo>
                  <a:cubicBezTo>
                    <a:pt x="963" y="843"/>
                    <a:pt x="979" y="841"/>
                    <a:pt x="998" y="845"/>
                  </a:cubicBezTo>
                  <a:cubicBezTo>
                    <a:pt x="1130" y="866"/>
                    <a:pt x="1273" y="906"/>
                    <a:pt x="1414" y="956"/>
                  </a:cubicBezTo>
                  <a:cubicBezTo>
                    <a:pt x="1704" y="1061"/>
                    <a:pt x="2012" y="1192"/>
                    <a:pt x="2307" y="1326"/>
                  </a:cubicBezTo>
                  <a:cubicBezTo>
                    <a:pt x="3490" y="1876"/>
                    <a:pt x="3756" y="2083"/>
                    <a:pt x="4828" y="2843"/>
                  </a:cubicBezTo>
                  <a:cubicBezTo>
                    <a:pt x="4841" y="2852"/>
                    <a:pt x="4857" y="2857"/>
                    <a:pt x="4875" y="2857"/>
                  </a:cubicBezTo>
                  <a:cubicBezTo>
                    <a:pt x="4961" y="2857"/>
                    <a:pt x="5095" y="2759"/>
                    <a:pt x="5209" y="2608"/>
                  </a:cubicBezTo>
                  <a:cubicBezTo>
                    <a:pt x="5346" y="2425"/>
                    <a:pt x="5390" y="2226"/>
                    <a:pt x="5311" y="2171"/>
                  </a:cubicBezTo>
                  <a:cubicBezTo>
                    <a:pt x="4193" y="1381"/>
                    <a:pt x="3903" y="1157"/>
                    <a:pt x="2653" y="574"/>
                  </a:cubicBezTo>
                  <a:cubicBezTo>
                    <a:pt x="2336" y="431"/>
                    <a:pt x="2026" y="300"/>
                    <a:pt x="1686" y="175"/>
                  </a:cubicBezTo>
                  <a:cubicBezTo>
                    <a:pt x="1513" y="115"/>
                    <a:pt x="1332" y="61"/>
                    <a:pt x="1132" y="27"/>
                  </a:cubicBezTo>
                  <a:cubicBezTo>
                    <a:pt x="1034" y="17"/>
                    <a:pt x="936"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49"/>
            <p:cNvSpPr/>
            <p:nvPr/>
          </p:nvSpPr>
          <p:spPr>
            <a:xfrm>
              <a:off x="2395775" y="2541375"/>
              <a:ext cx="127250" cy="60475"/>
            </a:xfrm>
            <a:custGeom>
              <a:rect b="b" l="l" r="r" t="t"/>
              <a:pathLst>
                <a:path extrusionOk="0" h="2419" w="5090">
                  <a:moveTo>
                    <a:pt x="759" y="0"/>
                  </a:moveTo>
                  <a:cubicBezTo>
                    <a:pt x="411" y="0"/>
                    <a:pt x="159" y="108"/>
                    <a:pt x="0" y="257"/>
                  </a:cubicBezTo>
                  <a:cubicBezTo>
                    <a:pt x="2" y="426"/>
                    <a:pt x="54" y="544"/>
                    <a:pt x="100" y="643"/>
                  </a:cubicBezTo>
                  <a:cubicBezTo>
                    <a:pt x="215" y="868"/>
                    <a:pt x="352" y="1009"/>
                    <a:pt x="491" y="1148"/>
                  </a:cubicBezTo>
                  <a:cubicBezTo>
                    <a:pt x="772" y="1415"/>
                    <a:pt x="1072" y="1617"/>
                    <a:pt x="1378" y="1800"/>
                  </a:cubicBezTo>
                  <a:cubicBezTo>
                    <a:pt x="1391" y="1808"/>
                    <a:pt x="1406" y="1811"/>
                    <a:pt x="1421" y="1811"/>
                  </a:cubicBezTo>
                  <a:cubicBezTo>
                    <a:pt x="1481" y="1811"/>
                    <a:pt x="1558" y="1761"/>
                    <a:pt x="1629" y="1681"/>
                  </a:cubicBezTo>
                  <a:cubicBezTo>
                    <a:pt x="450" y="826"/>
                    <a:pt x="539" y="677"/>
                    <a:pt x="547" y="528"/>
                  </a:cubicBezTo>
                  <a:cubicBezTo>
                    <a:pt x="550" y="420"/>
                    <a:pt x="746" y="404"/>
                    <a:pt x="873" y="404"/>
                  </a:cubicBezTo>
                  <a:cubicBezTo>
                    <a:pt x="894" y="404"/>
                    <a:pt x="913" y="404"/>
                    <a:pt x="929" y="405"/>
                  </a:cubicBezTo>
                  <a:cubicBezTo>
                    <a:pt x="929" y="403"/>
                    <a:pt x="928" y="403"/>
                    <a:pt x="927" y="403"/>
                  </a:cubicBezTo>
                  <a:lnTo>
                    <a:pt x="927" y="403"/>
                  </a:lnTo>
                  <a:cubicBezTo>
                    <a:pt x="945" y="405"/>
                    <a:pt x="961" y="403"/>
                    <a:pt x="980" y="407"/>
                  </a:cubicBezTo>
                  <a:cubicBezTo>
                    <a:pt x="1112" y="428"/>
                    <a:pt x="1255" y="468"/>
                    <a:pt x="1396" y="518"/>
                  </a:cubicBezTo>
                  <a:cubicBezTo>
                    <a:pt x="1686" y="625"/>
                    <a:pt x="1994" y="756"/>
                    <a:pt x="2289" y="888"/>
                  </a:cubicBezTo>
                  <a:cubicBezTo>
                    <a:pt x="3472" y="1438"/>
                    <a:pt x="3738" y="1645"/>
                    <a:pt x="4810" y="2405"/>
                  </a:cubicBezTo>
                  <a:cubicBezTo>
                    <a:pt x="4823" y="2414"/>
                    <a:pt x="4839" y="2419"/>
                    <a:pt x="4857" y="2419"/>
                  </a:cubicBezTo>
                  <a:cubicBezTo>
                    <a:pt x="4919" y="2419"/>
                    <a:pt x="5006" y="2368"/>
                    <a:pt x="5090" y="2283"/>
                  </a:cubicBezTo>
                  <a:cubicBezTo>
                    <a:pt x="3472" y="935"/>
                    <a:pt x="2384" y="403"/>
                    <a:pt x="1426" y="110"/>
                  </a:cubicBezTo>
                  <a:cubicBezTo>
                    <a:pt x="1174" y="33"/>
                    <a:pt x="952" y="0"/>
                    <a:pt x="7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49"/>
            <p:cNvSpPr/>
            <p:nvPr/>
          </p:nvSpPr>
          <p:spPr>
            <a:xfrm>
              <a:off x="2449150" y="2663475"/>
              <a:ext cx="40725" cy="36325"/>
            </a:xfrm>
            <a:custGeom>
              <a:rect b="b" l="l" r="r" t="t"/>
              <a:pathLst>
                <a:path extrusionOk="0" h="1453" w="1629">
                  <a:moveTo>
                    <a:pt x="870" y="0"/>
                  </a:moveTo>
                  <a:cubicBezTo>
                    <a:pt x="615" y="0"/>
                    <a:pt x="366" y="152"/>
                    <a:pt x="215" y="421"/>
                  </a:cubicBezTo>
                  <a:cubicBezTo>
                    <a:pt x="0" y="807"/>
                    <a:pt x="50" y="1163"/>
                    <a:pt x="398" y="1356"/>
                  </a:cubicBezTo>
                  <a:cubicBezTo>
                    <a:pt x="514" y="1420"/>
                    <a:pt x="643" y="1452"/>
                    <a:pt x="770" y="1452"/>
                  </a:cubicBezTo>
                  <a:cubicBezTo>
                    <a:pt x="1023" y="1452"/>
                    <a:pt x="1272" y="1324"/>
                    <a:pt x="1414" y="1067"/>
                  </a:cubicBezTo>
                  <a:cubicBezTo>
                    <a:pt x="1629" y="684"/>
                    <a:pt x="1539" y="278"/>
                    <a:pt x="1191" y="85"/>
                  </a:cubicBezTo>
                  <a:cubicBezTo>
                    <a:pt x="1088" y="28"/>
                    <a:pt x="979" y="0"/>
                    <a:pt x="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49"/>
            <p:cNvSpPr/>
            <p:nvPr/>
          </p:nvSpPr>
          <p:spPr>
            <a:xfrm>
              <a:off x="2345575" y="2619900"/>
              <a:ext cx="134775" cy="71475"/>
            </a:xfrm>
            <a:custGeom>
              <a:rect b="b" l="l" r="r" t="t"/>
              <a:pathLst>
                <a:path extrusionOk="0" h="2859" w="5391">
                  <a:moveTo>
                    <a:pt x="823" y="0"/>
                  </a:moveTo>
                  <a:cubicBezTo>
                    <a:pt x="701" y="0"/>
                    <a:pt x="563" y="21"/>
                    <a:pt x="392" y="91"/>
                  </a:cubicBezTo>
                  <a:cubicBezTo>
                    <a:pt x="312" y="126"/>
                    <a:pt x="219" y="192"/>
                    <a:pt x="143" y="286"/>
                  </a:cubicBezTo>
                  <a:cubicBezTo>
                    <a:pt x="70" y="385"/>
                    <a:pt x="22" y="510"/>
                    <a:pt x="16" y="614"/>
                  </a:cubicBezTo>
                  <a:cubicBezTo>
                    <a:pt x="0" y="830"/>
                    <a:pt x="64" y="967"/>
                    <a:pt x="118" y="1081"/>
                  </a:cubicBezTo>
                  <a:cubicBezTo>
                    <a:pt x="233" y="1305"/>
                    <a:pt x="370" y="1447"/>
                    <a:pt x="509" y="1586"/>
                  </a:cubicBezTo>
                  <a:cubicBezTo>
                    <a:pt x="790" y="1854"/>
                    <a:pt x="1090" y="2055"/>
                    <a:pt x="1396" y="2238"/>
                  </a:cubicBezTo>
                  <a:cubicBezTo>
                    <a:pt x="1410" y="2246"/>
                    <a:pt x="1426" y="2250"/>
                    <a:pt x="1443" y="2250"/>
                  </a:cubicBezTo>
                  <a:cubicBezTo>
                    <a:pt x="1534" y="2250"/>
                    <a:pt x="1663" y="2137"/>
                    <a:pt x="1756" y="1968"/>
                  </a:cubicBezTo>
                  <a:cubicBezTo>
                    <a:pt x="1865" y="1767"/>
                    <a:pt x="1893" y="1570"/>
                    <a:pt x="1817" y="1526"/>
                  </a:cubicBezTo>
                  <a:cubicBezTo>
                    <a:pt x="1547" y="1367"/>
                    <a:pt x="1289" y="1188"/>
                    <a:pt x="1084" y="991"/>
                  </a:cubicBezTo>
                  <a:cubicBezTo>
                    <a:pt x="1034" y="944"/>
                    <a:pt x="984" y="890"/>
                    <a:pt x="945" y="840"/>
                  </a:cubicBezTo>
                  <a:lnTo>
                    <a:pt x="945" y="840"/>
                  </a:lnTo>
                  <a:cubicBezTo>
                    <a:pt x="964" y="842"/>
                    <a:pt x="978" y="842"/>
                    <a:pt x="998" y="846"/>
                  </a:cubicBezTo>
                  <a:cubicBezTo>
                    <a:pt x="1129" y="868"/>
                    <a:pt x="1273" y="908"/>
                    <a:pt x="1414" y="958"/>
                  </a:cubicBezTo>
                  <a:cubicBezTo>
                    <a:pt x="1704" y="1063"/>
                    <a:pt x="2012" y="1194"/>
                    <a:pt x="2306" y="1327"/>
                  </a:cubicBezTo>
                  <a:cubicBezTo>
                    <a:pt x="3489" y="1878"/>
                    <a:pt x="3756" y="2085"/>
                    <a:pt x="4827" y="2844"/>
                  </a:cubicBezTo>
                  <a:cubicBezTo>
                    <a:pt x="4841" y="2854"/>
                    <a:pt x="4857" y="2858"/>
                    <a:pt x="4875" y="2858"/>
                  </a:cubicBezTo>
                  <a:cubicBezTo>
                    <a:pt x="4961" y="2858"/>
                    <a:pt x="5094" y="2759"/>
                    <a:pt x="5209" y="2610"/>
                  </a:cubicBezTo>
                  <a:cubicBezTo>
                    <a:pt x="5346" y="2427"/>
                    <a:pt x="5390" y="2228"/>
                    <a:pt x="5311" y="2172"/>
                  </a:cubicBezTo>
                  <a:cubicBezTo>
                    <a:pt x="4195" y="1381"/>
                    <a:pt x="3903" y="1158"/>
                    <a:pt x="2652" y="576"/>
                  </a:cubicBezTo>
                  <a:cubicBezTo>
                    <a:pt x="2336" y="433"/>
                    <a:pt x="2028" y="299"/>
                    <a:pt x="1688" y="176"/>
                  </a:cubicBezTo>
                  <a:cubicBezTo>
                    <a:pt x="1513" y="117"/>
                    <a:pt x="1332" y="63"/>
                    <a:pt x="1133" y="29"/>
                  </a:cubicBezTo>
                  <a:cubicBezTo>
                    <a:pt x="1035" y="18"/>
                    <a:pt x="936" y="0"/>
                    <a:pt x="8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9"/>
            <p:cNvSpPr/>
            <p:nvPr/>
          </p:nvSpPr>
          <p:spPr>
            <a:xfrm>
              <a:off x="2346025" y="2630875"/>
              <a:ext cx="127300" cy="60500"/>
            </a:xfrm>
            <a:custGeom>
              <a:rect b="b" l="l" r="r" t="t"/>
              <a:pathLst>
                <a:path extrusionOk="0" h="2420" w="5092">
                  <a:moveTo>
                    <a:pt x="762" y="0"/>
                  </a:moveTo>
                  <a:cubicBezTo>
                    <a:pt x="413" y="0"/>
                    <a:pt x="160" y="108"/>
                    <a:pt x="0" y="258"/>
                  </a:cubicBezTo>
                  <a:cubicBezTo>
                    <a:pt x="4" y="425"/>
                    <a:pt x="54" y="544"/>
                    <a:pt x="100" y="642"/>
                  </a:cubicBezTo>
                  <a:cubicBezTo>
                    <a:pt x="215" y="866"/>
                    <a:pt x="354" y="1008"/>
                    <a:pt x="491" y="1147"/>
                  </a:cubicBezTo>
                  <a:cubicBezTo>
                    <a:pt x="772" y="1415"/>
                    <a:pt x="1072" y="1616"/>
                    <a:pt x="1378" y="1799"/>
                  </a:cubicBezTo>
                  <a:cubicBezTo>
                    <a:pt x="1391" y="1807"/>
                    <a:pt x="1407" y="1810"/>
                    <a:pt x="1423" y="1810"/>
                  </a:cubicBezTo>
                  <a:cubicBezTo>
                    <a:pt x="1483" y="1810"/>
                    <a:pt x="1558" y="1761"/>
                    <a:pt x="1630" y="1680"/>
                  </a:cubicBezTo>
                  <a:cubicBezTo>
                    <a:pt x="451" y="825"/>
                    <a:pt x="541" y="678"/>
                    <a:pt x="547" y="526"/>
                  </a:cubicBezTo>
                  <a:cubicBezTo>
                    <a:pt x="552" y="423"/>
                    <a:pt x="739" y="404"/>
                    <a:pt x="865" y="404"/>
                  </a:cubicBezTo>
                  <a:cubicBezTo>
                    <a:pt x="889" y="404"/>
                    <a:pt x="911" y="404"/>
                    <a:pt x="929" y="405"/>
                  </a:cubicBezTo>
                  <a:cubicBezTo>
                    <a:pt x="929" y="403"/>
                    <a:pt x="927" y="403"/>
                    <a:pt x="927" y="401"/>
                  </a:cubicBezTo>
                  <a:lnTo>
                    <a:pt x="927" y="401"/>
                  </a:lnTo>
                  <a:cubicBezTo>
                    <a:pt x="946" y="405"/>
                    <a:pt x="960" y="403"/>
                    <a:pt x="980" y="407"/>
                  </a:cubicBezTo>
                  <a:cubicBezTo>
                    <a:pt x="1111" y="429"/>
                    <a:pt x="1255" y="469"/>
                    <a:pt x="1398" y="519"/>
                  </a:cubicBezTo>
                  <a:cubicBezTo>
                    <a:pt x="1686" y="624"/>
                    <a:pt x="1994" y="755"/>
                    <a:pt x="2288" y="888"/>
                  </a:cubicBezTo>
                  <a:cubicBezTo>
                    <a:pt x="3471" y="1439"/>
                    <a:pt x="3738" y="1646"/>
                    <a:pt x="4809" y="2405"/>
                  </a:cubicBezTo>
                  <a:cubicBezTo>
                    <a:pt x="4823" y="2415"/>
                    <a:pt x="4839" y="2419"/>
                    <a:pt x="4857" y="2419"/>
                  </a:cubicBezTo>
                  <a:cubicBezTo>
                    <a:pt x="4919" y="2419"/>
                    <a:pt x="5006" y="2368"/>
                    <a:pt x="5090" y="2284"/>
                  </a:cubicBezTo>
                  <a:lnTo>
                    <a:pt x="5092" y="2284"/>
                  </a:lnTo>
                  <a:cubicBezTo>
                    <a:pt x="3473" y="936"/>
                    <a:pt x="2384" y="403"/>
                    <a:pt x="1426" y="109"/>
                  </a:cubicBezTo>
                  <a:cubicBezTo>
                    <a:pt x="1175" y="33"/>
                    <a:pt x="954" y="0"/>
                    <a:pt x="7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9"/>
            <p:cNvSpPr/>
            <p:nvPr/>
          </p:nvSpPr>
          <p:spPr>
            <a:xfrm>
              <a:off x="2401875" y="2754325"/>
              <a:ext cx="40750" cy="36325"/>
            </a:xfrm>
            <a:custGeom>
              <a:rect b="b" l="l" r="r" t="t"/>
              <a:pathLst>
                <a:path extrusionOk="0" h="1453" w="1630">
                  <a:moveTo>
                    <a:pt x="870" y="1"/>
                  </a:moveTo>
                  <a:cubicBezTo>
                    <a:pt x="614" y="1"/>
                    <a:pt x="365" y="153"/>
                    <a:pt x="215" y="424"/>
                  </a:cubicBezTo>
                  <a:cubicBezTo>
                    <a:pt x="1" y="807"/>
                    <a:pt x="50" y="1163"/>
                    <a:pt x="398" y="1356"/>
                  </a:cubicBezTo>
                  <a:cubicBezTo>
                    <a:pt x="514" y="1421"/>
                    <a:pt x="642" y="1453"/>
                    <a:pt x="769" y="1453"/>
                  </a:cubicBezTo>
                  <a:cubicBezTo>
                    <a:pt x="1023" y="1453"/>
                    <a:pt x="1273" y="1325"/>
                    <a:pt x="1414" y="1068"/>
                  </a:cubicBezTo>
                  <a:cubicBezTo>
                    <a:pt x="1629" y="684"/>
                    <a:pt x="1538" y="279"/>
                    <a:pt x="1192" y="86"/>
                  </a:cubicBezTo>
                  <a:cubicBezTo>
                    <a:pt x="1088" y="28"/>
                    <a:pt x="978"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49"/>
            <p:cNvSpPr/>
            <p:nvPr/>
          </p:nvSpPr>
          <p:spPr>
            <a:xfrm>
              <a:off x="2298300" y="2710775"/>
              <a:ext cx="134775" cy="71450"/>
            </a:xfrm>
            <a:custGeom>
              <a:rect b="b" l="l" r="r" t="t"/>
              <a:pathLst>
                <a:path extrusionOk="0" h="2858" w="5391">
                  <a:moveTo>
                    <a:pt x="821" y="0"/>
                  </a:moveTo>
                  <a:cubicBezTo>
                    <a:pt x="700" y="0"/>
                    <a:pt x="563" y="20"/>
                    <a:pt x="392" y="90"/>
                  </a:cubicBezTo>
                  <a:cubicBezTo>
                    <a:pt x="313" y="124"/>
                    <a:pt x="217" y="191"/>
                    <a:pt x="144" y="285"/>
                  </a:cubicBezTo>
                  <a:cubicBezTo>
                    <a:pt x="70" y="384"/>
                    <a:pt x="22" y="510"/>
                    <a:pt x="16" y="613"/>
                  </a:cubicBezTo>
                  <a:cubicBezTo>
                    <a:pt x="1" y="830"/>
                    <a:pt x="64" y="967"/>
                    <a:pt x="118" y="1080"/>
                  </a:cubicBezTo>
                  <a:cubicBezTo>
                    <a:pt x="233" y="1305"/>
                    <a:pt x="370" y="1446"/>
                    <a:pt x="509" y="1585"/>
                  </a:cubicBezTo>
                  <a:cubicBezTo>
                    <a:pt x="790" y="1854"/>
                    <a:pt x="1090" y="2054"/>
                    <a:pt x="1396" y="2237"/>
                  </a:cubicBezTo>
                  <a:cubicBezTo>
                    <a:pt x="1410" y="2245"/>
                    <a:pt x="1425" y="2249"/>
                    <a:pt x="1442" y="2249"/>
                  </a:cubicBezTo>
                  <a:cubicBezTo>
                    <a:pt x="1533" y="2249"/>
                    <a:pt x="1662" y="2136"/>
                    <a:pt x="1756" y="1967"/>
                  </a:cubicBezTo>
                  <a:cubicBezTo>
                    <a:pt x="1865" y="1766"/>
                    <a:pt x="1893" y="1569"/>
                    <a:pt x="1816" y="1525"/>
                  </a:cubicBezTo>
                  <a:cubicBezTo>
                    <a:pt x="1547" y="1366"/>
                    <a:pt x="1289" y="1187"/>
                    <a:pt x="1084" y="991"/>
                  </a:cubicBezTo>
                  <a:cubicBezTo>
                    <a:pt x="1034" y="941"/>
                    <a:pt x="985" y="889"/>
                    <a:pt x="945" y="840"/>
                  </a:cubicBezTo>
                  <a:lnTo>
                    <a:pt x="945" y="840"/>
                  </a:lnTo>
                  <a:cubicBezTo>
                    <a:pt x="963" y="842"/>
                    <a:pt x="979" y="842"/>
                    <a:pt x="999" y="846"/>
                  </a:cubicBezTo>
                  <a:cubicBezTo>
                    <a:pt x="1130" y="867"/>
                    <a:pt x="1273" y="907"/>
                    <a:pt x="1414" y="957"/>
                  </a:cubicBezTo>
                  <a:cubicBezTo>
                    <a:pt x="1704" y="1062"/>
                    <a:pt x="2012" y="1193"/>
                    <a:pt x="2307" y="1327"/>
                  </a:cubicBezTo>
                  <a:cubicBezTo>
                    <a:pt x="3490" y="1877"/>
                    <a:pt x="3756" y="2084"/>
                    <a:pt x="4828" y="2844"/>
                  </a:cubicBezTo>
                  <a:cubicBezTo>
                    <a:pt x="4841" y="2853"/>
                    <a:pt x="4857" y="2857"/>
                    <a:pt x="4875" y="2857"/>
                  </a:cubicBezTo>
                  <a:cubicBezTo>
                    <a:pt x="4961" y="2857"/>
                    <a:pt x="5095" y="2758"/>
                    <a:pt x="5209" y="2609"/>
                  </a:cubicBezTo>
                  <a:cubicBezTo>
                    <a:pt x="5347" y="2426"/>
                    <a:pt x="5390" y="2227"/>
                    <a:pt x="5311" y="2172"/>
                  </a:cubicBezTo>
                  <a:cubicBezTo>
                    <a:pt x="4195" y="1380"/>
                    <a:pt x="3903" y="1158"/>
                    <a:pt x="2653" y="575"/>
                  </a:cubicBezTo>
                  <a:cubicBezTo>
                    <a:pt x="2337" y="432"/>
                    <a:pt x="2026" y="299"/>
                    <a:pt x="1686" y="176"/>
                  </a:cubicBezTo>
                  <a:cubicBezTo>
                    <a:pt x="1513" y="116"/>
                    <a:pt x="1333" y="62"/>
                    <a:pt x="1132" y="28"/>
                  </a:cubicBezTo>
                  <a:cubicBezTo>
                    <a:pt x="1034" y="18"/>
                    <a:pt x="935" y="0"/>
                    <a:pt x="8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49"/>
            <p:cNvSpPr/>
            <p:nvPr/>
          </p:nvSpPr>
          <p:spPr>
            <a:xfrm>
              <a:off x="2298700" y="2721725"/>
              <a:ext cx="127325" cy="60500"/>
            </a:xfrm>
            <a:custGeom>
              <a:rect b="b" l="l" r="r" t="t"/>
              <a:pathLst>
                <a:path extrusionOk="0" h="2420" w="5093">
                  <a:moveTo>
                    <a:pt x="930" y="403"/>
                  </a:moveTo>
                  <a:cubicBezTo>
                    <a:pt x="930" y="404"/>
                    <a:pt x="930" y="404"/>
                    <a:pt x="931" y="404"/>
                  </a:cubicBezTo>
                  <a:cubicBezTo>
                    <a:pt x="930" y="404"/>
                    <a:pt x="930" y="404"/>
                    <a:pt x="930" y="403"/>
                  </a:cubicBezTo>
                  <a:close/>
                  <a:moveTo>
                    <a:pt x="764" y="0"/>
                  </a:moveTo>
                  <a:cubicBezTo>
                    <a:pt x="415" y="0"/>
                    <a:pt x="161" y="108"/>
                    <a:pt x="0" y="258"/>
                  </a:cubicBezTo>
                  <a:cubicBezTo>
                    <a:pt x="4" y="425"/>
                    <a:pt x="54" y="545"/>
                    <a:pt x="102" y="642"/>
                  </a:cubicBezTo>
                  <a:cubicBezTo>
                    <a:pt x="217" y="867"/>
                    <a:pt x="354" y="1008"/>
                    <a:pt x="493" y="1147"/>
                  </a:cubicBezTo>
                  <a:cubicBezTo>
                    <a:pt x="774" y="1416"/>
                    <a:pt x="1074" y="1616"/>
                    <a:pt x="1380" y="1799"/>
                  </a:cubicBezTo>
                  <a:cubicBezTo>
                    <a:pt x="1393" y="1807"/>
                    <a:pt x="1408" y="1811"/>
                    <a:pt x="1424" y="1811"/>
                  </a:cubicBezTo>
                  <a:cubicBezTo>
                    <a:pt x="1483" y="1811"/>
                    <a:pt x="1559" y="1761"/>
                    <a:pt x="1631" y="1680"/>
                  </a:cubicBezTo>
                  <a:cubicBezTo>
                    <a:pt x="452" y="825"/>
                    <a:pt x="541" y="678"/>
                    <a:pt x="549" y="527"/>
                  </a:cubicBezTo>
                  <a:cubicBezTo>
                    <a:pt x="553" y="420"/>
                    <a:pt x="753" y="403"/>
                    <a:pt x="880" y="403"/>
                  </a:cubicBezTo>
                  <a:cubicBezTo>
                    <a:pt x="898" y="403"/>
                    <a:pt x="915" y="403"/>
                    <a:pt x="930" y="403"/>
                  </a:cubicBezTo>
                  <a:lnTo>
                    <a:pt x="930" y="403"/>
                  </a:lnTo>
                  <a:cubicBezTo>
                    <a:pt x="929" y="403"/>
                    <a:pt x="929" y="403"/>
                    <a:pt x="929" y="402"/>
                  </a:cubicBezTo>
                  <a:lnTo>
                    <a:pt x="929" y="402"/>
                  </a:lnTo>
                  <a:cubicBezTo>
                    <a:pt x="947" y="404"/>
                    <a:pt x="963" y="404"/>
                    <a:pt x="983" y="408"/>
                  </a:cubicBezTo>
                  <a:cubicBezTo>
                    <a:pt x="1114" y="429"/>
                    <a:pt x="1257" y="469"/>
                    <a:pt x="1398" y="519"/>
                  </a:cubicBezTo>
                  <a:cubicBezTo>
                    <a:pt x="1688" y="624"/>
                    <a:pt x="1996" y="755"/>
                    <a:pt x="2291" y="889"/>
                  </a:cubicBezTo>
                  <a:cubicBezTo>
                    <a:pt x="3474" y="1439"/>
                    <a:pt x="3740" y="1646"/>
                    <a:pt x="4812" y="2406"/>
                  </a:cubicBezTo>
                  <a:cubicBezTo>
                    <a:pt x="4825" y="2415"/>
                    <a:pt x="4841" y="2420"/>
                    <a:pt x="4859" y="2420"/>
                  </a:cubicBezTo>
                  <a:cubicBezTo>
                    <a:pt x="4921" y="2420"/>
                    <a:pt x="5006" y="2369"/>
                    <a:pt x="5092" y="2284"/>
                  </a:cubicBezTo>
                  <a:cubicBezTo>
                    <a:pt x="3474" y="936"/>
                    <a:pt x="2384" y="404"/>
                    <a:pt x="1428" y="109"/>
                  </a:cubicBezTo>
                  <a:cubicBezTo>
                    <a:pt x="1177" y="33"/>
                    <a:pt x="956" y="0"/>
                    <a:pt x="7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49"/>
            <p:cNvSpPr/>
            <p:nvPr/>
          </p:nvSpPr>
          <p:spPr>
            <a:xfrm>
              <a:off x="2352125" y="2843800"/>
              <a:ext cx="40725" cy="36325"/>
            </a:xfrm>
            <a:custGeom>
              <a:rect b="b" l="l" r="r" t="t"/>
              <a:pathLst>
                <a:path extrusionOk="0" h="1453" w="1629">
                  <a:moveTo>
                    <a:pt x="872" y="1"/>
                  </a:moveTo>
                  <a:cubicBezTo>
                    <a:pt x="616" y="1"/>
                    <a:pt x="366" y="154"/>
                    <a:pt x="215" y="423"/>
                  </a:cubicBezTo>
                  <a:cubicBezTo>
                    <a:pt x="1" y="809"/>
                    <a:pt x="52" y="1163"/>
                    <a:pt x="398" y="1356"/>
                  </a:cubicBezTo>
                  <a:cubicBezTo>
                    <a:pt x="515" y="1420"/>
                    <a:pt x="644" y="1453"/>
                    <a:pt x="772" y="1453"/>
                  </a:cubicBezTo>
                  <a:cubicBezTo>
                    <a:pt x="1024" y="1453"/>
                    <a:pt x="1273" y="1326"/>
                    <a:pt x="1414" y="1069"/>
                  </a:cubicBezTo>
                  <a:cubicBezTo>
                    <a:pt x="1629" y="684"/>
                    <a:pt x="1539" y="278"/>
                    <a:pt x="1192" y="85"/>
                  </a:cubicBezTo>
                  <a:cubicBezTo>
                    <a:pt x="1089" y="28"/>
                    <a:pt x="980" y="1"/>
                    <a:pt x="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49"/>
            <p:cNvSpPr/>
            <p:nvPr/>
          </p:nvSpPr>
          <p:spPr>
            <a:xfrm>
              <a:off x="2248550" y="2800250"/>
              <a:ext cx="134775" cy="71450"/>
            </a:xfrm>
            <a:custGeom>
              <a:rect b="b" l="l" r="r" t="t"/>
              <a:pathLst>
                <a:path extrusionOk="0" h="2858" w="5391">
                  <a:moveTo>
                    <a:pt x="821" y="1"/>
                  </a:moveTo>
                  <a:cubicBezTo>
                    <a:pt x="700" y="1"/>
                    <a:pt x="562" y="21"/>
                    <a:pt x="392" y="90"/>
                  </a:cubicBezTo>
                  <a:cubicBezTo>
                    <a:pt x="313" y="125"/>
                    <a:pt x="219" y="193"/>
                    <a:pt x="144" y="287"/>
                  </a:cubicBezTo>
                  <a:cubicBezTo>
                    <a:pt x="70" y="384"/>
                    <a:pt x="22" y="509"/>
                    <a:pt x="16" y="615"/>
                  </a:cubicBezTo>
                  <a:cubicBezTo>
                    <a:pt x="0" y="829"/>
                    <a:pt x="64" y="968"/>
                    <a:pt x="118" y="1082"/>
                  </a:cubicBezTo>
                  <a:cubicBezTo>
                    <a:pt x="233" y="1306"/>
                    <a:pt x="370" y="1448"/>
                    <a:pt x="509" y="1587"/>
                  </a:cubicBezTo>
                  <a:cubicBezTo>
                    <a:pt x="790" y="1853"/>
                    <a:pt x="1090" y="2056"/>
                    <a:pt x="1396" y="2239"/>
                  </a:cubicBezTo>
                  <a:cubicBezTo>
                    <a:pt x="1409" y="2246"/>
                    <a:pt x="1424" y="2250"/>
                    <a:pt x="1440" y="2250"/>
                  </a:cubicBezTo>
                  <a:cubicBezTo>
                    <a:pt x="1531" y="2250"/>
                    <a:pt x="1661" y="2137"/>
                    <a:pt x="1756" y="1968"/>
                  </a:cubicBezTo>
                  <a:cubicBezTo>
                    <a:pt x="1865" y="1768"/>
                    <a:pt x="1893" y="1569"/>
                    <a:pt x="1816" y="1525"/>
                  </a:cubicBezTo>
                  <a:cubicBezTo>
                    <a:pt x="1547" y="1366"/>
                    <a:pt x="1289" y="1187"/>
                    <a:pt x="1084" y="990"/>
                  </a:cubicBezTo>
                  <a:cubicBezTo>
                    <a:pt x="1034" y="943"/>
                    <a:pt x="985" y="891"/>
                    <a:pt x="945" y="841"/>
                  </a:cubicBezTo>
                  <a:lnTo>
                    <a:pt x="945" y="841"/>
                  </a:lnTo>
                  <a:cubicBezTo>
                    <a:pt x="965" y="843"/>
                    <a:pt x="979" y="841"/>
                    <a:pt x="998" y="845"/>
                  </a:cubicBezTo>
                  <a:cubicBezTo>
                    <a:pt x="1130" y="867"/>
                    <a:pt x="1273" y="909"/>
                    <a:pt x="1414" y="957"/>
                  </a:cubicBezTo>
                  <a:cubicBezTo>
                    <a:pt x="1704" y="1064"/>
                    <a:pt x="2012" y="1195"/>
                    <a:pt x="2307" y="1328"/>
                  </a:cubicBezTo>
                  <a:cubicBezTo>
                    <a:pt x="3490" y="1877"/>
                    <a:pt x="3756" y="2086"/>
                    <a:pt x="4828" y="2843"/>
                  </a:cubicBezTo>
                  <a:cubicBezTo>
                    <a:pt x="4841" y="2853"/>
                    <a:pt x="4857" y="2857"/>
                    <a:pt x="4876" y="2857"/>
                  </a:cubicBezTo>
                  <a:cubicBezTo>
                    <a:pt x="4962" y="2857"/>
                    <a:pt x="5096" y="2759"/>
                    <a:pt x="5209" y="2609"/>
                  </a:cubicBezTo>
                  <a:cubicBezTo>
                    <a:pt x="5346" y="2426"/>
                    <a:pt x="5390" y="2229"/>
                    <a:pt x="5311" y="2171"/>
                  </a:cubicBezTo>
                  <a:cubicBezTo>
                    <a:pt x="4195" y="1382"/>
                    <a:pt x="3903" y="1159"/>
                    <a:pt x="2653" y="577"/>
                  </a:cubicBezTo>
                  <a:cubicBezTo>
                    <a:pt x="2336" y="434"/>
                    <a:pt x="2028" y="300"/>
                    <a:pt x="1688" y="175"/>
                  </a:cubicBezTo>
                  <a:cubicBezTo>
                    <a:pt x="1513" y="116"/>
                    <a:pt x="1332" y="62"/>
                    <a:pt x="1132" y="30"/>
                  </a:cubicBezTo>
                  <a:cubicBezTo>
                    <a:pt x="1034" y="18"/>
                    <a:pt x="934" y="1"/>
                    <a:pt x="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49"/>
            <p:cNvSpPr/>
            <p:nvPr/>
          </p:nvSpPr>
          <p:spPr>
            <a:xfrm>
              <a:off x="2249000" y="2811200"/>
              <a:ext cx="127300" cy="60525"/>
            </a:xfrm>
            <a:custGeom>
              <a:rect b="b" l="l" r="r" t="t"/>
              <a:pathLst>
                <a:path extrusionOk="0" h="2421" w="5092">
                  <a:moveTo>
                    <a:pt x="759" y="1"/>
                  </a:moveTo>
                  <a:cubicBezTo>
                    <a:pt x="411" y="1"/>
                    <a:pt x="159" y="108"/>
                    <a:pt x="0" y="258"/>
                  </a:cubicBezTo>
                  <a:cubicBezTo>
                    <a:pt x="4" y="427"/>
                    <a:pt x="54" y="546"/>
                    <a:pt x="100" y="644"/>
                  </a:cubicBezTo>
                  <a:cubicBezTo>
                    <a:pt x="215" y="868"/>
                    <a:pt x="352" y="1010"/>
                    <a:pt x="491" y="1149"/>
                  </a:cubicBezTo>
                  <a:cubicBezTo>
                    <a:pt x="772" y="1417"/>
                    <a:pt x="1072" y="1618"/>
                    <a:pt x="1378" y="1801"/>
                  </a:cubicBezTo>
                  <a:cubicBezTo>
                    <a:pt x="1391" y="1808"/>
                    <a:pt x="1406" y="1812"/>
                    <a:pt x="1422" y="1812"/>
                  </a:cubicBezTo>
                  <a:cubicBezTo>
                    <a:pt x="1481" y="1812"/>
                    <a:pt x="1558" y="1762"/>
                    <a:pt x="1629" y="1682"/>
                  </a:cubicBezTo>
                  <a:cubicBezTo>
                    <a:pt x="452" y="827"/>
                    <a:pt x="541" y="678"/>
                    <a:pt x="547" y="528"/>
                  </a:cubicBezTo>
                  <a:cubicBezTo>
                    <a:pt x="552" y="421"/>
                    <a:pt x="747" y="404"/>
                    <a:pt x="873" y="404"/>
                  </a:cubicBezTo>
                  <a:cubicBezTo>
                    <a:pt x="894" y="404"/>
                    <a:pt x="913" y="405"/>
                    <a:pt x="929" y="405"/>
                  </a:cubicBezTo>
                  <a:cubicBezTo>
                    <a:pt x="929" y="405"/>
                    <a:pt x="927" y="403"/>
                    <a:pt x="927" y="403"/>
                  </a:cubicBezTo>
                  <a:lnTo>
                    <a:pt x="927" y="403"/>
                  </a:lnTo>
                  <a:cubicBezTo>
                    <a:pt x="947" y="405"/>
                    <a:pt x="961" y="405"/>
                    <a:pt x="980" y="407"/>
                  </a:cubicBezTo>
                  <a:cubicBezTo>
                    <a:pt x="1112" y="429"/>
                    <a:pt x="1255" y="471"/>
                    <a:pt x="1396" y="520"/>
                  </a:cubicBezTo>
                  <a:cubicBezTo>
                    <a:pt x="1686" y="626"/>
                    <a:pt x="1994" y="757"/>
                    <a:pt x="2289" y="890"/>
                  </a:cubicBezTo>
                  <a:cubicBezTo>
                    <a:pt x="3472" y="1441"/>
                    <a:pt x="3738" y="1648"/>
                    <a:pt x="4810" y="2407"/>
                  </a:cubicBezTo>
                  <a:cubicBezTo>
                    <a:pt x="4822" y="2416"/>
                    <a:pt x="4838" y="2420"/>
                    <a:pt x="4856" y="2420"/>
                  </a:cubicBezTo>
                  <a:cubicBezTo>
                    <a:pt x="4918" y="2420"/>
                    <a:pt x="5005" y="2369"/>
                    <a:pt x="5090" y="2286"/>
                  </a:cubicBezTo>
                  <a:lnTo>
                    <a:pt x="5092" y="2286"/>
                  </a:lnTo>
                  <a:cubicBezTo>
                    <a:pt x="3474" y="938"/>
                    <a:pt x="2384" y="403"/>
                    <a:pt x="1426" y="111"/>
                  </a:cubicBezTo>
                  <a:cubicBezTo>
                    <a:pt x="1174" y="34"/>
                    <a:pt x="952" y="1"/>
                    <a:pt x="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49"/>
            <p:cNvSpPr/>
            <p:nvPr/>
          </p:nvSpPr>
          <p:spPr>
            <a:xfrm>
              <a:off x="2302425" y="2933325"/>
              <a:ext cx="40675" cy="36325"/>
            </a:xfrm>
            <a:custGeom>
              <a:rect b="b" l="l" r="r" t="t"/>
              <a:pathLst>
                <a:path extrusionOk="0" h="1453" w="1627">
                  <a:moveTo>
                    <a:pt x="869" y="0"/>
                  </a:moveTo>
                  <a:cubicBezTo>
                    <a:pt x="614" y="0"/>
                    <a:pt x="364" y="152"/>
                    <a:pt x="213" y="423"/>
                  </a:cubicBezTo>
                  <a:cubicBezTo>
                    <a:pt x="1" y="807"/>
                    <a:pt x="50" y="1163"/>
                    <a:pt x="396" y="1355"/>
                  </a:cubicBezTo>
                  <a:cubicBezTo>
                    <a:pt x="513" y="1420"/>
                    <a:pt x="641" y="1452"/>
                    <a:pt x="768" y="1452"/>
                  </a:cubicBezTo>
                  <a:cubicBezTo>
                    <a:pt x="1022" y="1452"/>
                    <a:pt x="1271" y="1324"/>
                    <a:pt x="1414" y="1069"/>
                  </a:cubicBezTo>
                  <a:cubicBezTo>
                    <a:pt x="1627" y="683"/>
                    <a:pt x="1537" y="278"/>
                    <a:pt x="1189" y="85"/>
                  </a:cubicBezTo>
                  <a:cubicBezTo>
                    <a:pt x="1086" y="27"/>
                    <a:pt x="977" y="0"/>
                    <a:pt x="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49"/>
            <p:cNvSpPr/>
            <p:nvPr/>
          </p:nvSpPr>
          <p:spPr>
            <a:xfrm>
              <a:off x="2198800" y="2889750"/>
              <a:ext cx="134775" cy="71450"/>
            </a:xfrm>
            <a:custGeom>
              <a:rect b="b" l="l" r="r" t="t"/>
              <a:pathLst>
                <a:path extrusionOk="0" h="2858" w="5391">
                  <a:moveTo>
                    <a:pt x="821" y="1"/>
                  </a:moveTo>
                  <a:cubicBezTo>
                    <a:pt x="700" y="1"/>
                    <a:pt x="563" y="21"/>
                    <a:pt x="394" y="90"/>
                  </a:cubicBezTo>
                  <a:cubicBezTo>
                    <a:pt x="312" y="126"/>
                    <a:pt x="219" y="194"/>
                    <a:pt x="143" y="287"/>
                  </a:cubicBezTo>
                  <a:cubicBezTo>
                    <a:pt x="70" y="385"/>
                    <a:pt x="24" y="510"/>
                    <a:pt x="16" y="613"/>
                  </a:cubicBezTo>
                  <a:cubicBezTo>
                    <a:pt x="0" y="830"/>
                    <a:pt x="64" y="967"/>
                    <a:pt x="118" y="1080"/>
                  </a:cubicBezTo>
                  <a:cubicBezTo>
                    <a:pt x="233" y="1305"/>
                    <a:pt x="372" y="1448"/>
                    <a:pt x="509" y="1585"/>
                  </a:cubicBezTo>
                  <a:cubicBezTo>
                    <a:pt x="790" y="1854"/>
                    <a:pt x="1090" y="2057"/>
                    <a:pt x="1396" y="2239"/>
                  </a:cubicBezTo>
                  <a:cubicBezTo>
                    <a:pt x="1409" y="2247"/>
                    <a:pt x="1425" y="2251"/>
                    <a:pt x="1441" y="2251"/>
                  </a:cubicBezTo>
                  <a:cubicBezTo>
                    <a:pt x="1533" y="2251"/>
                    <a:pt x="1663" y="2138"/>
                    <a:pt x="1756" y="1967"/>
                  </a:cubicBezTo>
                  <a:cubicBezTo>
                    <a:pt x="1865" y="1768"/>
                    <a:pt x="1893" y="1569"/>
                    <a:pt x="1817" y="1526"/>
                  </a:cubicBezTo>
                  <a:cubicBezTo>
                    <a:pt x="1547" y="1367"/>
                    <a:pt x="1291" y="1188"/>
                    <a:pt x="1086" y="991"/>
                  </a:cubicBezTo>
                  <a:cubicBezTo>
                    <a:pt x="1034" y="943"/>
                    <a:pt x="986" y="890"/>
                    <a:pt x="945" y="840"/>
                  </a:cubicBezTo>
                  <a:lnTo>
                    <a:pt x="945" y="840"/>
                  </a:lnTo>
                  <a:cubicBezTo>
                    <a:pt x="965" y="844"/>
                    <a:pt x="978" y="842"/>
                    <a:pt x="998" y="846"/>
                  </a:cubicBezTo>
                  <a:cubicBezTo>
                    <a:pt x="1130" y="868"/>
                    <a:pt x="1273" y="907"/>
                    <a:pt x="1416" y="957"/>
                  </a:cubicBezTo>
                  <a:cubicBezTo>
                    <a:pt x="1706" y="1063"/>
                    <a:pt x="2014" y="1194"/>
                    <a:pt x="2307" y="1327"/>
                  </a:cubicBezTo>
                  <a:cubicBezTo>
                    <a:pt x="3489" y="1878"/>
                    <a:pt x="3756" y="2084"/>
                    <a:pt x="4829" y="2844"/>
                  </a:cubicBezTo>
                  <a:cubicBezTo>
                    <a:pt x="4842" y="2853"/>
                    <a:pt x="4858" y="2858"/>
                    <a:pt x="4877" y="2858"/>
                  </a:cubicBezTo>
                  <a:cubicBezTo>
                    <a:pt x="4962" y="2858"/>
                    <a:pt x="5096" y="2760"/>
                    <a:pt x="5209" y="2609"/>
                  </a:cubicBezTo>
                  <a:cubicBezTo>
                    <a:pt x="5346" y="2426"/>
                    <a:pt x="5390" y="2228"/>
                    <a:pt x="5311" y="2172"/>
                  </a:cubicBezTo>
                  <a:lnTo>
                    <a:pt x="5313" y="2172"/>
                  </a:lnTo>
                  <a:cubicBezTo>
                    <a:pt x="4195" y="1383"/>
                    <a:pt x="3903" y="1158"/>
                    <a:pt x="2654" y="575"/>
                  </a:cubicBezTo>
                  <a:cubicBezTo>
                    <a:pt x="2336" y="432"/>
                    <a:pt x="2028" y="301"/>
                    <a:pt x="1688" y="176"/>
                  </a:cubicBezTo>
                  <a:cubicBezTo>
                    <a:pt x="1513" y="116"/>
                    <a:pt x="1332" y="62"/>
                    <a:pt x="1134" y="29"/>
                  </a:cubicBezTo>
                  <a:cubicBezTo>
                    <a:pt x="1034" y="18"/>
                    <a:pt x="935" y="1"/>
                    <a:pt x="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49"/>
            <p:cNvSpPr/>
            <p:nvPr/>
          </p:nvSpPr>
          <p:spPr>
            <a:xfrm>
              <a:off x="2199250" y="2900725"/>
              <a:ext cx="127300" cy="60500"/>
            </a:xfrm>
            <a:custGeom>
              <a:rect b="b" l="l" r="r" t="t"/>
              <a:pathLst>
                <a:path extrusionOk="0" h="2420" w="5092">
                  <a:moveTo>
                    <a:pt x="760" y="0"/>
                  </a:moveTo>
                  <a:cubicBezTo>
                    <a:pt x="412" y="0"/>
                    <a:pt x="160" y="108"/>
                    <a:pt x="0" y="258"/>
                  </a:cubicBezTo>
                  <a:cubicBezTo>
                    <a:pt x="4" y="425"/>
                    <a:pt x="54" y="544"/>
                    <a:pt x="100" y="641"/>
                  </a:cubicBezTo>
                  <a:cubicBezTo>
                    <a:pt x="215" y="868"/>
                    <a:pt x="354" y="1009"/>
                    <a:pt x="491" y="1146"/>
                  </a:cubicBezTo>
                  <a:cubicBezTo>
                    <a:pt x="772" y="1415"/>
                    <a:pt x="1072" y="1618"/>
                    <a:pt x="1378" y="1800"/>
                  </a:cubicBezTo>
                  <a:cubicBezTo>
                    <a:pt x="1391" y="1808"/>
                    <a:pt x="1406" y="1812"/>
                    <a:pt x="1422" y="1812"/>
                  </a:cubicBezTo>
                  <a:cubicBezTo>
                    <a:pt x="1482" y="1812"/>
                    <a:pt x="1558" y="1761"/>
                    <a:pt x="1630" y="1681"/>
                  </a:cubicBezTo>
                  <a:cubicBezTo>
                    <a:pt x="451" y="824"/>
                    <a:pt x="541" y="677"/>
                    <a:pt x="547" y="528"/>
                  </a:cubicBezTo>
                  <a:cubicBezTo>
                    <a:pt x="552" y="420"/>
                    <a:pt x="748" y="404"/>
                    <a:pt x="874" y="404"/>
                  </a:cubicBezTo>
                  <a:cubicBezTo>
                    <a:pt x="894" y="404"/>
                    <a:pt x="913" y="404"/>
                    <a:pt x="929" y="405"/>
                  </a:cubicBezTo>
                  <a:cubicBezTo>
                    <a:pt x="929" y="404"/>
                    <a:pt x="929" y="403"/>
                    <a:pt x="928" y="403"/>
                  </a:cubicBezTo>
                  <a:lnTo>
                    <a:pt x="928" y="403"/>
                  </a:lnTo>
                  <a:cubicBezTo>
                    <a:pt x="947" y="405"/>
                    <a:pt x="961" y="403"/>
                    <a:pt x="980" y="407"/>
                  </a:cubicBezTo>
                  <a:cubicBezTo>
                    <a:pt x="1112" y="429"/>
                    <a:pt x="1255" y="468"/>
                    <a:pt x="1398" y="518"/>
                  </a:cubicBezTo>
                  <a:cubicBezTo>
                    <a:pt x="1688" y="626"/>
                    <a:pt x="1996" y="755"/>
                    <a:pt x="2289" y="888"/>
                  </a:cubicBezTo>
                  <a:cubicBezTo>
                    <a:pt x="3471" y="1439"/>
                    <a:pt x="3740" y="1645"/>
                    <a:pt x="4811" y="2405"/>
                  </a:cubicBezTo>
                  <a:cubicBezTo>
                    <a:pt x="4825" y="2414"/>
                    <a:pt x="4841" y="2419"/>
                    <a:pt x="4859" y="2419"/>
                  </a:cubicBezTo>
                  <a:cubicBezTo>
                    <a:pt x="4920" y="2419"/>
                    <a:pt x="5006" y="2368"/>
                    <a:pt x="5092" y="2284"/>
                  </a:cubicBezTo>
                  <a:cubicBezTo>
                    <a:pt x="3473" y="936"/>
                    <a:pt x="2384" y="403"/>
                    <a:pt x="1426" y="111"/>
                  </a:cubicBezTo>
                  <a:cubicBezTo>
                    <a:pt x="1174" y="33"/>
                    <a:pt x="952" y="0"/>
                    <a:pt x="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9"/>
            <p:cNvSpPr/>
            <p:nvPr/>
          </p:nvSpPr>
          <p:spPr>
            <a:xfrm>
              <a:off x="2252675" y="3022800"/>
              <a:ext cx="40675" cy="36325"/>
            </a:xfrm>
            <a:custGeom>
              <a:rect b="b" l="l" r="r" t="t"/>
              <a:pathLst>
                <a:path extrusionOk="0" h="1453" w="1627">
                  <a:moveTo>
                    <a:pt x="870" y="0"/>
                  </a:moveTo>
                  <a:cubicBezTo>
                    <a:pt x="614" y="0"/>
                    <a:pt x="364" y="153"/>
                    <a:pt x="213" y="423"/>
                  </a:cubicBezTo>
                  <a:cubicBezTo>
                    <a:pt x="0" y="808"/>
                    <a:pt x="50" y="1162"/>
                    <a:pt x="396" y="1355"/>
                  </a:cubicBezTo>
                  <a:cubicBezTo>
                    <a:pt x="513" y="1420"/>
                    <a:pt x="642" y="1452"/>
                    <a:pt x="769" y="1452"/>
                  </a:cubicBezTo>
                  <a:cubicBezTo>
                    <a:pt x="1022" y="1452"/>
                    <a:pt x="1271" y="1325"/>
                    <a:pt x="1414" y="1069"/>
                  </a:cubicBezTo>
                  <a:cubicBezTo>
                    <a:pt x="1627" y="685"/>
                    <a:pt x="1537" y="277"/>
                    <a:pt x="1189" y="85"/>
                  </a:cubicBezTo>
                  <a:cubicBezTo>
                    <a:pt x="1087" y="27"/>
                    <a:pt x="978" y="0"/>
                    <a:pt x="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49"/>
            <p:cNvSpPr/>
            <p:nvPr/>
          </p:nvSpPr>
          <p:spPr>
            <a:xfrm>
              <a:off x="2149100" y="2979250"/>
              <a:ext cx="134750" cy="71475"/>
            </a:xfrm>
            <a:custGeom>
              <a:rect b="b" l="l" r="r" t="t"/>
              <a:pathLst>
                <a:path extrusionOk="0" h="2859" w="5390">
                  <a:moveTo>
                    <a:pt x="819" y="0"/>
                  </a:moveTo>
                  <a:cubicBezTo>
                    <a:pt x="698" y="0"/>
                    <a:pt x="561" y="20"/>
                    <a:pt x="392" y="89"/>
                  </a:cubicBezTo>
                  <a:cubicBezTo>
                    <a:pt x="310" y="125"/>
                    <a:pt x="217" y="192"/>
                    <a:pt x="141" y="286"/>
                  </a:cubicBezTo>
                  <a:cubicBezTo>
                    <a:pt x="70" y="383"/>
                    <a:pt x="22" y="510"/>
                    <a:pt x="16" y="614"/>
                  </a:cubicBezTo>
                  <a:cubicBezTo>
                    <a:pt x="0" y="831"/>
                    <a:pt x="62" y="968"/>
                    <a:pt x="115" y="1081"/>
                  </a:cubicBezTo>
                  <a:cubicBezTo>
                    <a:pt x="231" y="1306"/>
                    <a:pt x="370" y="1447"/>
                    <a:pt x="509" y="1586"/>
                  </a:cubicBezTo>
                  <a:cubicBezTo>
                    <a:pt x="787" y="1854"/>
                    <a:pt x="1088" y="2055"/>
                    <a:pt x="1396" y="2238"/>
                  </a:cubicBezTo>
                  <a:cubicBezTo>
                    <a:pt x="1409" y="2246"/>
                    <a:pt x="1425" y="2250"/>
                    <a:pt x="1442" y="2250"/>
                  </a:cubicBezTo>
                  <a:cubicBezTo>
                    <a:pt x="1532" y="2250"/>
                    <a:pt x="1661" y="2137"/>
                    <a:pt x="1754" y="1968"/>
                  </a:cubicBezTo>
                  <a:cubicBezTo>
                    <a:pt x="1865" y="1767"/>
                    <a:pt x="1891" y="1570"/>
                    <a:pt x="1815" y="1526"/>
                  </a:cubicBezTo>
                  <a:cubicBezTo>
                    <a:pt x="1547" y="1365"/>
                    <a:pt x="1288" y="1188"/>
                    <a:pt x="1084" y="992"/>
                  </a:cubicBezTo>
                  <a:cubicBezTo>
                    <a:pt x="1032" y="942"/>
                    <a:pt x="984" y="890"/>
                    <a:pt x="944" y="840"/>
                  </a:cubicBezTo>
                  <a:lnTo>
                    <a:pt x="944" y="840"/>
                  </a:lnTo>
                  <a:cubicBezTo>
                    <a:pt x="962" y="842"/>
                    <a:pt x="978" y="842"/>
                    <a:pt x="998" y="846"/>
                  </a:cubicBezTo>
                  <a:cubicBezTo>
                    <a:pt x="1129" y="866"/>
                    <a:pt x="1271" y="908"/>
                    <a:pt x="1414" y="958"/>
                  </a:cubicBezTo>
                  <a:cubicBezTo>
                    <a:pt x="1704" y="1063"/>
                    <a:pt x="2012" y="1194"/>
                    <a:pt x="2306" y="1328"/>
                  </a:cubicBezTo>
                  <a:cubicBezTo>
                    <a:pt x="3487" y="1878"/>
                    <a:pt x="3756" y="2085"/>
                    <a:pt x="4827" y="2845"/>
                  </a:cubicBezTo>
                  <a:cubicBezTo>
                    <a:pt x="4841" y="2854"/>
                    <a:pt x="4857" y="2858"/>
                    <a:pt x="4875" y="2858"/>
                  </a:cubicBezTo>
                  <a:cubicBezTo>
                    <a:pt x="4960" y="2858"/>
                    <a:pt x="5094" y="2759"/>
                    <a:pt x="5207" y="2608"/>
                  </a:cubicBezTo>
                  <a:cubicBezTo>
                    <a:pt x="5344" y="2427"/>
                    <a:pt x="5390" y="2228"/>
                    <a:pt x="5310" y="2173"/>
                  </a:cubicBezTo>
                  <a:cubicBezTo>
                    <a:pt x="4193" y="1381"/>
                    <a:pt x="3901" y="1159"/>
                    <a:pt x="2652" y="576"/>
                  </a:cubicBezTo>
                  <a:cubicBezTo>
                    <a:pt x="2334" y="433"/>
                    <a:pt x="2026" y="300"/>
                    <a:pt x="1686" y="176"/>
                  </a:cubicBezTo>
                  <a:cubicBezTo>
                    <a:pt x="1511" y="115"/>
                    <a:pt x="1332" y="63"/>
                    <a:pt x="1131" y="29"/>
                  </a:cubicBezTo>
                  <a:cubicBezTo>
                    <a:pt x="1032" y="18"/>
                    <a:pt x="933" y="0"/>
                    <a:pt x="8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49"/>
            <p:cNvSpPr/>
            <p:nvPr/>
          </p:nvSpPr>
          <p:spPr>
            <a:xfrm>
              <a:off x="2149500" y="2990225"/>
              <a:ext cx="127300" cy="60500"/>
            </a:xfrm>
            <a:custGeom>
              <a:rect b="b" l="l" r="r" t="t"/>
              <a:pathLst>
                <a:path extrusionOk="0" h="2420" w="5092">
                  <a:moveTo>
                    <a:pt x="929" y="403"/>
                  </a:moveTo>
                  <a:cubicBezTo>
                    <a:pt x="930" y="403"/>
                    <a:pt x="930" y="403"/>
                    <a:pt x="930" y="403"/>
                  </a:cubicBezTo>
                  <a:cubicBezTo>
                    <a:pt x="930" y="403"/>
                    <a:pt x="930" y="403"/>
                    <a:pt x="929" y="403"/>
                  </a:cubicBezTo>
                  <a:close/>
                  <a:moveTo>
                    <a:pt x="763" y="0"/>
                  </a:moveTo>
                  <a:cubicBezTo>
                    <a:pt x="413" y="0"/>
                    <a:pt x="160" y="108"/>
                    <a:pt x="0" y="258"/>
                  </a:cubicBezTo>
                  <a:cubicBezTo>
                    <a:pt x="4" y="425"/>
                    <a:pt x="54" y="545"/>
                    <a:pt x="99" y="642"/>
                  </a:cubicBezTo>
                  <a:cubicBezTo>
                    <a:pt x="217" y="867"/>
                    <a:pt x="354" y="1008"/>
                    <a:pt x="493" y="1147"/>
                  </a:cubicBezTo>
                  <a:cubicBezTo>
                    <a:pt x="773" y="1415"/>
                    <a:pt x="1072" y="1616"/>
                    <a:pt x="1380" y="1799"/>
                  </a:cubicBezTo>
                  <a:cubicBezTo>
                    <a:pt x="1393" y="1807"/>
                    <a:pt x="1408" y="1810"/>
                    <a:pt x="1424" y="1810"/>
                  </a:cubicBezTo>
                  <a:cubicBezTo>
                    <a:pt x="1483" y="1810"/>
                    <a:pt x="1558" y="1761"/>
                    <a:pt x="1630" y="1680"/>
                  </a:cubicBezTo>
                  <a:cubicBezTo>
                    <a:pt x="451" y="825"/>
                    <a:pt x="541" y="678"/>
                    <a:pt x="547" y="527"/>
                  </a:cubicBezTo>
                  <a:cubicBezTo>
                    <a:pt x="552" y="420"/>
                    <a:pt x="753" y="403"/>
                    <a:pt x="879" y="403"/>
                  </a:cubicBezTo>
                  <a:cubicBezTo>
                    <a:pt x="898" y="403"/>
                    <a:pt x="915" y="403"/>
                    <a:pt x="929" y="403"/>
                  </a:cubicBezTo>
                  <a:lnTo>
                    <a:pt x="929" y="403"/>
                  </a:lnTo>
                  <a:cubicBezTo>
                    <a:pt x="928" y="403"/>
                    <a:pt x="928" y="403"/>
                    <a:pt x="928" y="401"/>
                  </a:cubicBezTo>
                  <a:lnTo>
                    <a:pt x="928" y="401"/>
                  </a:lnTo>
                  <a:cubicBezTo>
                    <a:pt x="946" y="403"/>
                    <a:pt x="962" y="403"/>
                    <a:pt x="982" y="407"/>
                  </a:cubicBezTo>
                  <a:cubicBezTo>
                    <a:pt x="1113" y="429"/>
                    <a:pt x="1255" y="469"/>
                    <a:pt x="1398" y="519"/>
                  </a:cubicBezTo>
                  <a:cubicBezTo>
                    <a:pt x="1688" y="624"/>
                    <a:pt x="1996" y="755"/>
                    <a:pt x="2290" y="889"/>
                  </a:cubicBezTo>
                  <a:cubicBezTo>
                    <a:pt x="3471" y="1439"/>
                    <a:pt x="3740" y="1646"/>
                    <a:pt x="4811" y="2406"/>
                  </a:cubicBezTo>
                  <a:cubicBezTo>
                    <a:pt x="4825" y="2415"/>
                    <a:pt x="4841" y="2420"/>
                    <a:pt x="4859" y="2420"/>
                  </a:cubicBezTo>
                  <a:cubicBezTo>
                    <a:pt x="4920" y="2420"/>
                    <a:pt x="5006" y="2368"/>
                    <a:pt x="5092" y="2284"/>
                  </a:cubicBezTo>
                  <a:cubicBezTo>
                    <a:pt x="3473" y="936"/>
                    <a:pt x="2384" y="403"/>
                    <a:pt x="1428" y="109"/>
                  </a:cubicBezTo>
                  <a:cubicBezTo>
                    <a:pt x="1176" y="33"/>
                    <a:pt x="955" y="0"/>
                    <a:pt x="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49"/>
            <p:cNvSpPr/>
            <p:nvPr/>
          </p:nvSpPr>
          <p:spPr>
            <a:xfrm>
              <a:off x="2202925" y="3112300"/>
              <a:ext cx="40725" cy="36325"/>
            </a:xfrm>
            <a:custGeom>
              <a:rect b="b" l="l" r="r" t="t"/>
              <a:pathLst>
                <a:path extrusionOk="0" h="1453" w="1629">
                  <a:moveTo>
                    <a:pt x="869" y="0"/>
                  </a:moveTo>
                  <a:cubicBezTo>
                    <a:pt x="614" y="0"/>
                    <a:pt x="364" y="153"/>
                    <a:pt x="215" y="423"/>
                  </a:cubicBezTo>
                  <a:cubicBezTo>
                    <a:pt x="0" y="809"/>
                    <a:pt x="50" y="1163"/>
                    <a:pt x="398" y="1356"/>
                  </a:cubicBezTo>
                  <a:cubicBezTo>
                    <a:pt x="514" y="1420"/>
                    <a:pt x="642" y="1452"/>
                    <a:pt x="769" y="1452"/>
                  </a:cubicBezTo>
                  <a:cubicBezTo>
                    <a:pt x="1021" y="1452"/>
                    <a:pt x="1271" y="1325"/>
                    <a:pt x="1414" y="1069"/>
                  </a:cubicBezTo>
                  <a:cubicBezTo>
                    <a:pt x="1629" y="684"/>
                    <a:pt x="1537" y="278"/>
                    <a:pt x="1191" y="85"/>
                  </a:cubicBezTo>
                  <a:cubicBezTo>
                    <a:pt x="1087" y="28"/>
                    <a:pt x="978" y="0"/>
                    <a:pt x="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49"/>
            <p:cNvSpPr/>
            <p:nvPr/>
          </p:nvSpPr>
          <p:spPr>
            <a:xfrm>
              <a:off x="2099350" y="3068750"/>
              <a:ext cx="134750" cy="71450"/>
            </a:xfrm>
            <a:custGeom>
              <a:rect b="b" l="l" r="r" t="t"/>
              <a:pathLst>
                <a:path extrusionOk="0" h="2858" w="5390">
                  <a:moveTo>
                    <a:pt x="821" y="1"/>
                  </a:moveTo>
                  <a:cubicBezTo>
                    <a:pt x="700" y="1"/>
                    <a:pt x="562" y="21"/>
                    <a:pt x="392" y="90"/>
                  </a:cubicBezTo>
                  <a:cubicBezTo>
                    <a:pt x="312" y="125"/>
                    <a:pt x="217" y="193"/>
                    <a:pt x="143" y="286"/>
                  </a:cubicBezTo>
                  <a:cubicBezTo>
                    <a:pt x="70" y="384"/>
                    <a:pt x="22" y="509"/>
                    <a:pt x="16" y="614"/>
                  </a:cubicBezTo>
                  <a:cubicBezTo>
                    <a:pt x="0" y="829"/>
                    <a:pt x="64" y="968"/>
                    <a:pt x="115" y="1082"/>
                  </a:cubicBezTo>
                  <a:cubicBezTo>
                    <a:pt x="233" y="1306"/>
                    <a:pt x="370" y="1448"/>
                    <a:pt x="509" y="1587"/>
                  </a:cubicBezTo>
                  <a:cubicBezTo>
                    <a:pt x="789" y="1853"/>
                    <a:pt x="1090" y="2056"/>
                    <a:pt x="1396" y="2239"/>
                  </a:cubicBezTo>
                  <a:cubicBezTo>
                    <a:pt x="1409" y="2246"/>
                    <a:pt x="1424" y="2250"/>
                    <a:pt x="1440" y="2250"/>
                  </a:cubicBezTo>
                  <a:cubicBezTo>
                    <a:pt x="1531" y="2250"/>
                    <a:pt x="1661" y="2137"/>
                    <a:pt x="1756" y="1968"/>
                  </a:cubicBezTo>
                  <a:cubicBezTo>
                    <a:pt x="1865" y="1768"/>
                    <a:pt x="1893" y="1569"/>
                    <a:pt x="1815" y="1525"/>
                  </a:cubicBezTo>
                  <a:cubicBezTo>
                    <a:pt x="1547" y="1366"/>
                    <a:pt x="1288" y="1187"/>
                    <a:pt x="1084" y="990"/>
                  </a:cubicBezTo>
                  <a:cubicBezTo>
                    <a:pt x="1034" y="943"/>
                    <a:pt x="984" y="891"/>
                    <a:pt x="944" y="841"/>
                  </a:cubicBezTo>
                  <a:lnTo>
                    <a:pt x="944" y="841"/>
                  </a:lnTo>
                  <a:cubicBezTo>
                    <a:pt x="962" y="843"/>
                    <a:pt x="978" y="841"/>
                    <a:pt x="998" y="845"/>
                  </a:cubicBezTo>
                  <a:cubicBezTo>
                    <a:pt x="1129" y="867"/>
                    <a:pt x="1272" y="909"/>
                    <a:pt x="1414" y="956"/>
                  </a:cubicBezTo>
                  <a:cubicBezTo>
                    <a:pt x="1704" y="1064"/>
                    <a:pt x="2012" y="1195"/>
                    <a:pt x="2306" y="1326"/>
                  </a:cubicBezTo>
                  <a:cubicBezTo>
                    <a:pt x="3489" y="1877"/>
                    <a:pt x="3756" y="2084"/>
                    <a:pt x="4827" y="2843"/>
                  </a:cubicBezTo>
                  <a:cubicBezTo>
                    <a:pt x="4841" y="2853"/>
                    <a:pt x="4857" y="2857"/>
                    <a:pt x="4875" y="2857"/>
                  </a:cubicBezTo>
                  <a:cubicBezTo>
                    <a:pt x="4961" y="2857"/>
                    <a:pt x="5094" y="2759"/>
                    <a:pt x="5209" y="2609"/>
                  </a:cubicBezTo>
                  <a:cubicBezTo>
                    <a:pt x="5346" y="2426"/>
                    <a:pt x="5390" y="2229"/>
                    <a:pt x="5310" y="2171"/>
                  </a:cubicBezTo>
                  <a:cubicBezTo>
                    <a:pt x="4193" y="1382"/>
                    <a:pt x="3903" y="1159"/>
                    <a:pt x="2652" y="577"/>
                  </a:cubicBezTo>
                  <a:cubicBezTo>
                    <a:pt x="2336" y="434"/>
                    <a:pt x="2026" y="300"/>
                    <a:pt x="1686" y="175"/>
                  </a:cubicBezTo>
                  <a:cubicBezTo>
                    <a:pt x="1513" y="115"/>
                    <a:pt x="1332" y="62"/>
                    <a:pt x="1131" y="30"/>
                  </a:cubicBezTo>
                  <a:cubicBezTo>
                    <a:pt x="1033" y="18"/>
                    <a:pt x="934" y="1"/>
                    <a:pt x="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9"/>
            <p:cNvSpPr/>
            <p:nvPr/>
          </p:nvSpPr>
          <p:spPr>
            <a:xfrm>
              <a:off x="2099725" y="3079700"/>
              <a:ext cx="127325" cy="60500"/>
            </a:xfrm>
            <a:custGeom>
              <a:rect b="b" l="l" r="r" t="t"/>
              <a:pathLst>
                <a:path extrusionOk="0" h="2420" w="5093">
                  <a:moveTo>
                    <a:pt x="762" y="1"/>
                  </a:moveTo>
                  <a:cubicBezTo>
                    <a:pt x="414" y="1"/>
                    <a:pt x="161" y="108"/>
                    <a:pt x="1" y="258"/>
                  </a:cubicBezTo>
                  <a:cubicBezTo>
                    <a:pt x="5" y="427"/>
                    <a:pt x="55" y="544"/>
                    <a:pt x="102" y="644"/>
                  </a:cubicBezTo>
                  <a:cubicBezTo>
                    <a:pt x="218" y="868"/>
                    <a:pt x="355" y="1010"/>
                    <a:pt x="494" y="1149"/>
                  </a:cubicBezTo>
                  <a:cubicBezTo>
                    <a:pt x="774" y="1415"/>
                    <a:pt x="1075" y="1618"/>
                    <a:pt x="1381" y="1801"/>
                  </a:cubicBezTo>
                  <a:cubicBezTo>
                    <a:pt x="1394" y="1808"/>
                    <a:pt x="1408" y="1812"/>
                    <a:pt x="1424" y="1812"/>
                  </a:cubicBezTo>
                  <a:cubicBezTo>
                    <a:pt x="1483" y="1812"/>
                    <a:pt x="1559" y="1762"/>
                    <a:pt x="1631" y="1682"/>
                  </a:cubicBezTo>
                  <a:cubicBezTo>
                    <a:pt x="452" y="827"/>
                    <a:pt x="542" y="677"/>
                    <a:pt x="550" y="528"/>
                  </a:cubicBezTo>
                  <a:cubicBezTo>
                    <a:pt x="553" y="421"/>
                    <a:pt x="749" y="404"/>
                    <a:pt x="876" y="404"/>
                  </a:cubicBezTo>
                  <a:cubicBezTo>
                    <a:pt x="897" y="404"/>
                    <a:pt x="915" y="405"/>
                    <a:pt x="931" y="405"/>
                  </a:cubicBezTo>
                  <a:cubicBezTo>
                    <a:pt x="931" y="405"/>
                    <a:pt x="929" y="403"/>
                    <a:pt x="929" y="403"/>
                  </a:cubicBezTo>
                  <a:lnTo>
                    <a:pt x="929" y="403"/>
                  </a:lnTo>
                  <a:cubicBezTo>
                    <a:pt x="947" y="405"/>
                    <a:pt x="963" y="403"/>
                    <a:pt x="983" y="407"/>
                  </a:cubicBezTo>
                  <a:cubicBezTo>
                    <a:pt x="1114" y="429"/>
                    <a:pt x="1257" y="471"/>
                    <a:pt x="1399" y="518"/>
                  </a:cubicBezTo>
                  <a:cubicBezTo>
                    <a:pt x="1689" y="626"/>
                    <a:pt x="1997" y="757"/>
                    <a:pt x="2291" y="888"/>
                  </a:cubicBezTo>
                  <a:cubicBezTo>
                    <a:pt x="3474" y="1439"/>
                    <a:pt x="3741" y="1646"/>
                    <a:pt x="4812" y="2405"/>
                  </a:cubicBezTo>
                  <a:cubicBezTo>
                    <a:pt x="4825" y="2415"/>
                    <a:pt x="4842" y="2419"/>
                    <a:pt x="4860" y="2419"/>
                  </a:cubicBezTo>
                  <a:cubicBezTo>
                    <a:pt x="4921" y="2419"/>
                    <a:pt x="5007" y="2368"/>
                    <a:pt x="5093" y="2284"/>
                  </a:cubicBezTo>
                  <a:cubicBezTo>
                    <a:pt x="3474" y="936"/>
                    <a:pt x="2385" y="403"/>
                    <a:pt x="1428" y="111"/>
                  </a:cubicBezTo>
                  <a:cubicBezTo>
                    <a:pt x="1177" y="34"/>
                    <a:pt x="955" y="1"/>
                    <a:pt x="7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9"/>
            <p:cNvSpPr/>
            <p:nvPr/>
          </p:nvSpPr>
          <p:spPr>
            <a:xfrm>
              <a:off x="2153175" y="3201800"/>
              <a:ext cx="40725" cy="36325"/>
            </a:xfrm>
            <a:custGeom>
              <a:rect b="b" l="l" r="r" t="t"/>
              <a:pathLst>
                <a:path extrusionOk="0" h="1453" w="1629">
                  <a:moveTo>
                    <a:pt x="869" y="1"/>
                  </a:moveTo>
                  <a:cubicBezTo>
                    <a:pt x="614" y="1"/>
                    <a:pt x="366" y="153"/>
                    <a:pt x="215" y="424"/>
                  </a:cubicBezTo>
                  <a:cubicBezTo>
                    <a:pt x="0" y="808"/>
                    <a:pt x="50" y="1163"/>
                    <a:pt x="398" y="1356"/>
                  </a:cubicBezTo>
                  <a:cubicBezTo>
                    <a:pt x="514" y="1421"/>
                    <a:pt x="642" y="1453"/>
                    <a:pt x="769" y="1453"/>
                  </a:cubicBezTo>
                  <a:cubicBezTo>
                    <a:pt x="1023" y="1453"/>
                    <a:pt x="1272" y="1325"/>
                    <a:pt x="1414" y="1068"/>
                  </a:cubicBezTo>
                  <a:cubicBezTo>
                    <a:pt x="1628" y="684"/>
                    <a:pt x="1537" y="279"/>
                    <a:pt x="1191" y="86"/>
                  </a:cubicBezTo>
                  <a:cubicBezTo>
                    <a:pt x="1087" y="28"/>
                    <a:pt x="978" y="1"/>
                    <a:pt x="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49"/>
            <p:cNvSpPr/>
            <p:nvPr/>
          </p:nvSpPr>
          <p:spPr>
            <a:xfrm>
              <a:off x="2049575" y="3158275"/>
              <a:ext cx="134775" cy="71425"/>
            </a:xfrm>
            <a:custGeom>
              <a:rect b="b" l="l" r="r" t="t"/>
              <a:pathLst>
                <a:path extrusionOk="0" h="2857" w="5391">
                  <a:moveTo>
                    <a:pt x="824" y="0"/>
                  </a:moveTo>
                  <a:cubicBezTo>
                    <a:pt x="702" y="0"/>
                    <a:pt x="564" y="20"/>
                    <a:pt x="393" y="89"/>
                  </a:cubicBezTo>
                  <a:cubicBezTo>
                    <a:pt x="313" y="125"/>
                    <a:pt x="220" y="193"/>
                    <a:pt x="144" y="286"/>
                  </a:cubicBezTo>
                  <a:cubicBezTo>
                    <a:pt x="70" y="383"/>
                    <a:pt x="23" y="509"/>
                    <a:pt x="17" y="612"/>
                  </a:cubicBezTo>
                  <a:cubicBezTo>
                    <a:pt x="1" y="829"/>
                    <a:pt x="65" y="966"/>
                    <a:pt x="118" y="1079"/>
                  </a:cubicBezTo>
                  <a:cubicBezTo>
                    <a:pt x="234" y="1306"/>
                    <a:pt x="371" y="1447"/>
                    <a:pt x="510" y="1584"/>
                  </a:cubicBezTo>
                  <a:cubicBezTo>
                    <a:pt x="790" y="1853"/>
                    <a:pt x="1090" y="2056"/>
                    <a:pt x="1397" y="2238"/>
                  </a:cubicBezTo>
                  <a:cubicBezTo>
                    <a:pt x="1410" y="2246"/>
                    <a:pt x="1425" y="2250"/>
                    <a:pt x="1441" y="2250"/>
                  </a:cubicBezTo>
                  <a:cubicBezTo>
                    <a:pt x="1532" y="2250"/>
                    <a:pt x="1662" y="2136"/>
                    <a:pt x="1756" y="1966"/>
                  </a:cubicBezTo>
                  <a:cubicBezTo>
                    <a:pt x="1866" y="1767"/>
                    <a:pt x="1894" y="1568"/>
                    <a:pt x="1816" y="1525"/>
                  </a:cubicBezTo>
                  <a:cubicBezTo>
                    <a:pt x="1548" y="1366"/>
                    <a:pt x="1289" y="1187"/>
                    <a:pt x="1084" y="990"/>
                  </a:cubicBezTo>
                  <a:cubicBezTo>
                    <a:pt x="1035" y="942"/>
                    <a:pt x="985" y="888"/>
                    <a:pt x="945" y="839"/>
                  </a:cubicBezTo>
                  <a:lnTo>
                    <a:pt x="945" y="839"/>
                  </a:lnTo>
                  <a:cubicBezTo>
                    <a:pt x="963" y="843"/>
                    <a:pt x="979" y="841"/>
                    <a:pt x="999" y="845"/>
                  </a:cubicBezTo>
                  <a:cubicBezTo>
                    <a:pt x="1130" y="867"/>
                    <a:pt x="1273" y="906"/>
                    <a:pt x="1414" y="956"/>
                  </a:cubicBezTo>
                  <a:cubicBezTo>
                    <a:pt x="1705" y="1061"/>
                    <a:pt x="2013" y="1193"/>
                    <a:pt x="2307" y="1326"/>
                  </a:cubicBezTo>
                  <a:cubicBezTo>
                    <a:pt x="3490" y="1877"/>
                    <a:pt x="3756" y="2083"/>
                    <a:pt x="4828" y="2843"/>
                  </a:cubicBezTo>
                  <a:cubicBezTo>
                    <a:pt x="4841" y="2852"/>
                    <a:pt x="4858" y="2857"/>
                    <a:pt x="4876" y="2857"/>
                  </a:cubicBezTo>
                  <a:cubicBezTo>
                    <a:pt x="4962" y="2857"/>
                    <a:pt x="5095" y="2759"/>
                    <a:pt x="5210" y="2608"/>
                  </a:cubicBezTo>
                  <a:cubicBezTo>
                    <a:pt x="5347" y="2425"/>
                    <a:pt x="5391" y="2227"/>
                    <a:pt x="5311" y="2171"/>
                  </a:cubicBezTo>
                  <a:cubicBezTo>
                    <a:pt x="4196" y="1382"/>
                    <a:pt x="3904" y="1157"/>
                    <a:pt x="2653" y="574"/>
                  </a:cubicBezTo>
                  <a:cubicBezTo>
                    <a:pt x="2337" y="431"/>
                    <a:pt x="2029" y="298"/>
                    <a:pt x="1689" y="175"/>
                  </a:cubicBezTo>
                  <a:cubicBezTo>
                    <a:pt x="1514" y="115"/>
                    <a:pt x="1333" y="61"/>
                    <a:pt x="1132" y="28"/>
                  </a:cubicBezTo>
                  <a:cubicBezTo>
                    <a:pt x="1035" y="17"/>
                    <a:pt x="936" y="0"/>
                    <a:pt x="8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49"/>
            <p:cNvSpPr/>
            <p:nvPr/>
          </p:nvSpPr>
          <p:spPr>
            <a:xfrm>
              <a:off x="2050025" y="3169225"/>
              <a:ext cx="127325" cy="60475"/>
            </a:xfrm>
            <a:custGeom>
              <a:rect b="b" l="l" r="r" t="t"/>
              <a:pathLst>
                <a:path extrusionOk="0" h="2419" w="5093">
                  <a:moveTo>
                    <a:pt x="760" y="0"/>
                  </a:moveTo>
                  <a:cubicBezTo>
                    <a:pt x="412" y="0"/>
                    <a:pt x="159" y="108"/>
                    <a:pt x="1" y="258"/>
                  </a:cubicBezTo>
                  <a:cubicBezTo>
                    <a:pt x="5" y="425"/>
                    <a:pt x="54" y="544"/>
                    <a:pt x="100" y="641"/>
                  </a:cubicBezTo>
                  <a:cubicBezTo>
                    <a:pt x="216" y="866"/>
                    <a:pt x="353" y="1009"/>
                    <a:pt x="492" y="1146"/>
                  </a:cubicBezTo>
                  <a:cubicBezTo>
                    <a:pt x="772" y="1415"/>
                    <a:pt x="1072" y="1616"/>
                    <a:pt x="1379" y="1798"/>
                  </a:cubicBezTo>
                  <a:cubicBezTo>
                    <a:pt x="1392" y="1806"/>
                    <a:pt x="1407" y="1810"/>
                    <a:pt x="1423" y="1810"/>
                  </a:cubicBezTo>
                  <a:cubicBezTo>
                    <a:pt x="1482" y="1810"/>
                    <a:pt x="1559" y="1760"/>
                    <a:pt x="1629" y="1679"/>
                  </a:cubicBezTo>
                  <a:cubicBezTo>
                    <a:pt x="452" y="824"/>
                    <a:pt x="542" y="677"/>
                    <a:pt x="548" y="526"/>
                  </a:cubicBezTo>
                  <a:cubicBezTo>
                    <a:pt x="553" y="422"/>
                    <a:pt x="739" y="403"/>
                    <a:pt x="865" y="403"/>
                  </a:cubicBezTo>
                  <a:cubicBezTo>
                    <a:pt x="889" y="403"/>
                    <a:pt x="911" y="404"/>
                    <a:pt x="929" y="405"/>
                  </a:cubicBezTo>
                  <a:cubicBezTo>
                    <a:pt x="929" y="403"/>
                    <a:pt x="927" y="403"/>
                    <a:pt x="927" y="401"/>
                  </a:cubicBezTo>
                  <a:lnTo>
                    <a:pt x="927" y="401"/>
                  </a:lnTo>
                  <a:cubicBezTo>
                    <a:pt x="947" y="405"/>
                    <a:pt x="961" y="403"/>
                    <a:pt x="981" y="407"/>
                  </a:cubicBezTo>
                  <a:cubicBezTo>
                    <a:pt x="1112" y="429"/>
                    <a:pt x="1255" y="468"/>
                    <a:pt x="1396" y="518"/>
                  </a:cubicBezTo>
                  <a:cubicBezTo>
                    <a:pt x="1687" y="623"/>
                    <a:pt x="1995" y="755"/>
                    <a:pt x="2289" y="888"/>
                  </a:cubicBezTo>
                  <a:cubicBezTo>
                    <a:pt x="3472" y="1439"/>
                    <a:pt x="3738" y="1645"/>
                    <a:pt x="4810" y="2405"/>
                  </a:cubicBezTo>
                  <a:cubicBezTo>
                    <a:pt x="4823" y="2414"/>
                    <a:pt x="4840" y="2419"/>
                    <a:pt x="4858" y="2419"/>
                  </a:cubicBezTo>
                  <a:cubicBezTo>
                    <a:pt x="4920" y="2419"/>
                    <a:pt x="5006" y="2368"/>
                    <a:pt x="5090" y="2284"/>
                  </a:cubicBezTo>
                  <a:lnTo>
                    <a:pt x="5092" y="2284"/>
                  </a:lnTo>
                  <a:cubicBezTo>
                    <a:pt x="3474" y="936"/>
                    <a:pt x="2385" y="403"/>
                    <a:pt x="1426" y="111"/>
                  </a:cubicBezTo>
                  <a:cubicBezTo>
                    <a:pt x="1175" y="33"/>
                    <a:pt x="953" y="0"/>
                    <a:pt x="7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49"/>
            <p:cNvSpPr/>
            <p:nvPr/>
          </p:nvSpPr>
          <p:spPr>
            <a:xfrm>
              <a:off x="2103475" y="3291275"/>
              <a:ext cx="40675" cy="36350"/>
            </a:xfrm>
            <a:custGeom>
              <a:rect b="b" l="l" r="r" t="t"/>
              <a:pathLst>
                <a:path extrusionOk="0" h="1454" w="1627">
                  <a:moveTo>
                    <a:pt x="869" y="1"/>
                  </a:moveTo>
                  <a:cubicBezTo>
                    <a:pt x="614" y="1"/>
                    <a:pt x="364" y="154"/>
                    <a:pt x="213" y="424"/>
                  </a:cubicBezTo>
                  <a:cubicBezTo>
                    <a:pt x="0" y="809"/>
                    <a:pt x="50" y="1163"/>
                    <a:pt x="396" y="1356"/>
                  </a:cubicBezTo>
                  <a:cubicBezTo>
                    <a:pt x="512" y="1421"/>
                    <a:pt x="641" y="1453"/>
                    <a:pt x="769" y="1453"/>
                  </a:cubicBezTo>
                  <a:cubicBezTo>
                    <a:pt x="1022" y="1453"/>
                    <a:pt x="1271" y="1326"/>
                    <a:pt x="1414" y="1070"/>
                  </a:cubicBezTo>
                  <a:lnTo>
                    <a:pt x="1412" y="1070"/>
                  </a:lnTo>
                  <a:cubicBezTo>
                    <a:pt x="1626" y="684"/>
                    <a:pt x="1537" y="278"/>
                    <a:pt x="1189" y="86"/>
                  </a:cubicBezTo>
                  <a:cubicBezTo>
                    <a:pt x="1086" y="28"/>
                    <a:pt x="977" y="1"/>
                    <a:pt x="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49"/>
            <p:cNvSpPr/>
            <p:nvPr/>
          </p:nvSpPr>
          <p:spPr>
            <a:xfrm>
              <a:off x="1999825" y="3247750"/>
              <a:ext cx="134775" cy="71425"/>
            </a:xfrm>
            <a:custGeom>
              <a:rect b="b" l="l" r="r" t="t"/>
              <a:pathLst>
                <a:path extrusionOk="0" h="2857" w="5391">
                  <a:moveTo>
                    <a:pt x="822" y="0"/>
                  </a:moveTo>
                  <a:cubicBezTo>
                    <a:pt x="701" y="0"/>
                    <a:pt x="564" y="20"/>
                    <a:pt x="394" y="89"/>
                  </a:cubicBezTo>
                  <a:cubicBezTo>
                    <a:pt x="313" y="125"/>
                    <a:pt x="219" y="192"/>
                    <a:pt x="144" y="286"/>
                  </a:cubicBezTo>
                  <a:cubicBezTo>
                    <a:pt x="70" y="383"/>
                    <a:pt x="25" y="510"/>
                    <a:pt x="17" y="614"/>
                  </a:cubicBezTo>
                  <a:cubicBezTo>
                    <a:pt x="1" y="828"/>
                    <a:pt x="64" y="968"/>
                    <a:pt x="118" y="1081"/>
                  </a:cubicBezTo>
                  <a:cubicBezTo>
                    <a:pt x="233" y="1306"/>
                    <a:pt x="373" y="1447"/>
                    <a:pt x="510" y="1586"/>
                  </a:cubicBezTo>
                  <a:cubicBezTo>
                    <a:pt x="790" y="1854"/>
                    <a:pt x="1090" y="2055"/>
                    <a:pt x="1396" y="2238"/>
                  </a:cubicBezTo>
                  <a:cubicBezTo>
                    <a:pt x="1410" y="2246"/>
                    <a:pt x="1426" y="2250"/>
                    <a:pt x="1443" y="2250"/>
                  </a:cubicBezTo>
                  <a:cubicBezTo>
                    <a:pt x="1535" y="2250"/>
                    <a:pt x="1664" y="2137"/>
                    <a:pt x="1756" y="1968"/>
                  </a:cubicBezTo>
                  <a:cubicBezTo>
                    <a:pt x="1866" y="1767"/>
                    <a:pt x="1893" y="1570"/>
                    <a:pt x="1818" y="1524"/>
                  </a:cubicBezTo>
                  <a:cubicBezTo>
                    <a:pt x="1548" y="1365"/>
                    <a:pt x="1291" y="1188"/>
                    <a:pt x="1086" y="992"/>
                  </a:cubicBezTo>
                  <a:cubicBezTo>
                    <a:pt x="1035" y="942"/>
                    <a:pt x="987" y="890"/>
                    <a:pt x="945" y="840"/>
                  </a:cubicBezTo>
                  <a:lnTo>
                    <a:pt x="945" y="840"/>
                  </a:lnTo>
                  <a:cubicBezTo>
                    <a:pt x="965" y="842"/>
                    <a:pt x="979" y="842"/>
                    <a:pt x="999" y="844"/>
                  </a:cubicBezTo>
                  <a:cubicBezTo>
                    <a:pt x="1130" y="866"/>
                    <a:pt x="1273" y="908"/>
                    <a:pt x="1416" y="958"/>
                  </a:cubicBezTo>
                  <a:cubicBezTo>
                    <a:pt x="1707" y="1063"/>
                    <a:pt x="2013" y="1194"/>
                    <a:pt x="2307" y="1328"/>
                  </a:cubicBezTo>
                  <a:cubicBezTo>
                    <a:pt x="3490" y="1878"/>
                    <a:pt x="3756" y="2085"/>
                    <a:pt x="4830" y="2842"/>
                  </a:cubicBezTo>
                  <a:cubicBezTo>
                    <a:pt x="4843" y="2852"/>
                    <a:pt x="4859" y="2856"/>
                    <a:pt x="4877" y="2856"/>
                  </a:cubicBezTo>
                  <a:cubicBezTo>
                    <a:pt x="4962" y="2856"/>
                    <a:pt x="5097" y="2758"/>
                    <a:pt x="5210" y="2608"/>
                  </a:cubicBezTo>
                  <a:cubicBezTo>
                    <a:pt x="5347" y="2425"/>
                    <a:pt x="5391" y="2228"/>
                    <a:pt x="5311" y="2170"/>
                  </a:cubicBezTo>
                  <a:lnTo>
                    <a:pt x="5313" y="2170"/>
                  </a:lnTo>
                  <a:cubicBezTo>
                    <a:pt x="4196" y="1381"/>
                    <a:pt x="3903" y="1159"/>
                    <a:pt x="2655" y="576"/>
                  </a:cubicBezTo>
                  <a:cubicBezTo>
                    <a:pt x="2337" y="433"/>
                    <a:pt x="2029" y="300"/>
                    <a:pt x="1689" y="174"/>
                  </a:cubicBezTo>
                  <a:cubicBezTo>
                    <a:pt x="1514" y="115"/>
                    <a:pt x="1333" y="61"/>
                    <a:pt x="1134" y="29"/>
                  </a:cubicBezTo>
                  <a:cubicBezTo>
                    <a:pt x="1035" y="18"/>
                    <a:pt x="935"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9"/>
            <p:cNvSpPr/>
            <p:nvPr/>
          </p:nvSpPr>
          <p:spPr>
            <a:xfrm>
              <a:off x="2000275" y="3258675"/>
              <a:ext cx="127325" cy="60525"/>
            </a:xfrm>
            <a:custGeom>
              <a:rect b="b" l="l" r="r" t="t"/>
              <a:pathLst>
                <a:path extrusionOk="0" h="2421" w="5093">
                  <a:moveTo>
                    <a:pt x="760" y="1"/>
                  </a:moveTo>
                  <a:cubicBezTo>
                    <a:pt x="413" y="1"/>
                    <a:pt x="161" y="109"/>
                    <a:pt x="1" y="258"/>
                  </a:cubicBezTo>
                  <a:cubicBezTo>
                    <a:pt x="5" y="427"/>
                    <a:pt x="54" y="547"/>
                    <a:pt x="100" y="644"/>
                  </a:cubicBezTo>
                  <a:cubicBezTo>
                    <a:pt x="215" y="869"/>
                    <a:pt x="355" y="1010"/>
                    <a:pt x="492" y="1149"/>
                  </a:cubicBezTo>
                  <a:cubicBezTo>
                    <a:pt x="772" y="1417"/>
                    <a:pt x="1072" y="1618"/>
                    <a:pt x="1378" y="1801"/>
                  </a:cubicBezTo>
                  <a:cubicBezTo>
                    <a:pt x="1392" y="1809"/>
                    <a:pt x="1407" y="1812"/>
                    <a:pt x="1424" y="1812"/>
                  </a:cubicBezTo>
                  <a:cubicBezTo>
                    <a:pt x="1483" y="1812"/>
                    <a:pt x="1559" y="1763"/>
                    <a:pt x="1631" y="1682"/>
                  </a:cubicBezTo>
                  <a:cubicBezTo>
                    <a:pt x="452" y="827"/>
                    <a:pt x="541" y="680"/>
                    <a:pt x="547" y="529"/>
                  </a:cubicBezTo>
                  <a:cubicBezTo>
                    <a:pt x="553" y="421"/>
                    <a:pt x="749" y="404"/>
                    <a:pt x="874" y="404"/>
                  </a:cubicBezTo>
                  <a:cubicBezTo>
                    <a:pt x="895" y="404"/>
                    <a:pt x="914" y="405"/>
                    <a:pt x="929" y="405"/>
                  </a:cubicBezTo>
                  <a:cubicBezTo>
                    <a:pt x="929" y="405"/>
                    <a:pt x="927" y="403"/>
                    <a:pt x="927" y="403"/>
                  </a:cubicBezTo>
                  <a:lnTo>
                    <a:pt x="927" y="403"/>
                  </a:lnTo>
                  <a:cubicBezTo>
                    <a:pt x="947" y="405"/>
                    <a:pt x="961" y="405"/>
                    <a:pt x="981" y="409"/>
                  </a:cubicBezTo>
                  <a:cubicBezTo>
                    <a:pt x="1112" y="429"/>
                    <a:pt x="1255" y="471"/>
                    <a:pt x="1398" y="521"/>
                  </a:cubicBezTo>
                  <a:cubicBezTo>
                    <a:pt x="1687" y="626"/>
                    <a:pt x="1995" y="757"/>
                    <a:pt x="2289" y="891"/>
                  </a:cubicBezTo>
                  <a:cubicBezTo>
                    <a:pt x="3472" y="1441"/>
                    <a:pt x="3738" y="1648"/>
                    <a:pt x="4812" y="2407"/>
                  </a:cubicBezTo>
                  <a:cubicBezTo>
                    <a:pt x="4825" y="2416"/>
                    <a:pt x="4840" y="2421"/>
                    <a:pt x="4858" y="2421"/>
                  </a:cubicBezTo>
                  <a:cubicBezTo>
                    <a:pt x="4919" y="2421"/>
                    <a:pt x="5006" y="2370"/>
                    <a:pt x="5092" y="2286"/>
                  </a:cubicBezTo>
                  <a:cubicBezTo>
                    <a:pt x="3474" y="938"/>
                    <a:pt x="2384" y="405"/>
                    <a:pt x="1426" y="111"/>
                  </a:cubicBezTo>
                  <a:cubicBezTo>
                    <a:pt x="1175" y="34"/>
                    <a:pt x="953" y="1"/>
                    <a:pt x="7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49"/>
            <p:cNvSpPr/>
            <p:nvPr/>
          </p:nvSpPr>
          <p:spPr>
            <a:xfrm>
              <a:off x="2053700" y="3380800"/>
              <a:ext cx="40700" cy="36325"/>
            </a:xfrm>
            <a:custGeom>
              <a:rect b="b" l="l" r="r" t="t"/>
              <a:pathLst>
                <a:path extrusionOk="0" h="1453" w="1628">
                  <a:moveTo>
                    <a:pt x="869" y="0"/>
                  </a:moveTo>
                  <a:cubicBezTo>
                    <a:pt x="614" y="0"/>
                    <a:pt x="364" y="152"/>
                    <a:pt x="214" y="423"/>
                  </a:cubicBezTo>
                  <a:cubicBezTo>
                    <a:pt x="1" y="807"/>
                    <a:pt x="51" y="1163"/>
                    <a:pt x="397" y="1356"/>
                  </a:cubicBezTo>
                  <a:cubicBezTo>
                    <a:pt x="513" y="1420"/>
                    <a:pt x="641" y="1452"/>
                    <a:pt x="769" y="1452"/>
                  </a:cubicBezTo>
                  <a:cubicBezTo>
                    <a:pt x="1022" y="1452"/>
                    <a:pt x="1272" y="1325"/>
                    <a:pt x="1414" y="1069"/>
                  </a:cubicBezTo>
                  <a:cubicBezTo>
                    <a:pt x="1627" y="684"/>
                    <a:pt x="1538" y="278"/>
                    <a:pt x="1190" y="85"/>
                  </a:cubicBezTo>
                  <a:cubicBezTo>
                    <a:pt x="1087" y="28"/>
                    <a:pt x="977" y="0"/>
                    <a:pt x="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49"/>
            <p:cNvSpPr/>
            <p:nvPr/>
          </p:nvSpPr>
          <p:spPr>
            <a:xfrm>
              <a:off x="1950125" y="3337250"/>
              <a:ext cx="134725" cy="71450"/>
            </a:xfrm>
            <a:custGeom>
              <a:rect b="b" l="l" r="r" t="t"/>
              <a:pathLst>
                <a:path extrusionOk="0" h="2858" w="5389">
                  <a:moveTo>
                    <a:pt x="822" y="0"/>
                  </a:moveTo>
                  <a:cubicBezTo>
                    <a:pt x="701" y="0"/>
                    <a:pt x="563" y="20"/>
                    <a:pt x="392" y="90"/>
                  </a:cubicBezTo>
                  <a:cubicBezTo>
                    <a:pt x="311" y="125"/>
                    <a:pt x="217" y="193"/>
                    <a:pt x="142" y="286"/>
                  </a:cubicBezTo>
                  <a:cubicBezTo>
                    <a:pt x="70" y="384"/>
                    <a:pt x="23" y="509"/>
                    <a:pt x="17" y="614"/>
                  </a:cubicBezTo>
                  <a:cubicBezTo>
                    <a:pt x="1" y="829"/>
                    <a:pt x="62" y="966"/>
                    <a:pt x="116" y="1080"/>
                  </a:cubicBezTo>
                  <a:cubicBezTo>
                    <a:pt x="231" y="1306"/>
                    <a:pt x="370" y="1447"/>
                    <a:pt x="510" y="1587"/>
                  </a:cubicBezTo>
                  <a:cubicBezTo>
                    <a:pt x="788" y="1853"/>
                    <a:pt x="1088" y="2056"/>
                    <a:pt x="1396" y="2239"/>
                  </a:cubicBezTo>
                  <a:cubicBezTo>
                    <a:pt x="1410" y="2246"/>
                    <a:pt x="1425" y="2250"/>
                    <a:pt x="1441" y="2250"/>
                  </a:cubicBezTo>
                  <a:cubicBezTo>
                    <a:pt x="1531" y="2250"/>
                    <a:pt x="1661" y="2137"/>
                    <a:pt x="1754" y="1966"/>
                  </a:cubicBezTo>
                  <a:cubicBezTo>
                    <a:pt x="1866" y="1768"/>
                    <a:pt x="1891" y="1569"/>
                    <a:pt x="1816" y="1525"/>
                  </a:cubicBezTo>
                  <a:cubicBezTo>
                    <a:pt x="1547" y="1366"/>
                    <a:pt x="1289" y="1187"/>
                    <a:pt x="1084" y="990"/>
                  </a:cubicBezTo>
                  <a:cubicBezTo>
                    <a:pt x="1032" y="942"/>
                    <a:pt x="985" y="891"/>
                    <a:pt x="943" y="841"/>
                  </a:cubicBezTo>
                  <a:lnTo>
                    <a:pt x="943" y="841"/>
                  </a:lnTo>
                  <a:cubicBezTo>
                    <a:pt x="963" y="843"/>
                    <a:pt x="979" y="841"/>
                    <a:pt x="999" y="845"/>
                  </a:cubicBezTo>
                  <a:cubicBezTo>
                    <a:pt x="1128" y="867"/>
                    <a:pt x="1271" y="907"/>
                    <a:pt x="1414" y="956"/>
                  </a:cubicBezTo>
                  <a:cubicBezTo>
                    <a:pt x="1704" y="1064"/>
                    <a:pt x="2013" y="1195"/>
                    <a:pt x="2307" y="1326"/>
                  </a:cubicBezTo>
                  <a:cubicBezTo>
                    <a:pt x="3488" y="1877"/>
                    <a:pt x="3756" y="2084"/>
                    <a:pt x="4828" y="2843"/>
                  </a:cubicBezTo>
                  <a:cubicBezTo>
                    <a:pt x="4841" y="2853"/>
                    <a:pt x="4857" y="2857"/>
                    <a:pt x="4875" y="2857"/>
                  </a:cubicBezTo>
                  <a:cubicBezTo>
                    <a:pt x="4960" y="2857"/>
                    <a:pt x="5095" y="2759"/>
                    <a:pt x="5208" y="2609"/>
                  </a:cubicBezTo>
                  <a:cubicBezTo>
                    <a:pt x="5345" y="2426"/>
                    <a:pt x="5388" y="2227"/>
                    <a:pt x="5309" y="2171"/>
                  </a:cubicBezTo>
                  <a:lnTo>
                    <a:pt x="5311" y="2171"/>
                  </a:lnTo>
                  <a:cubicBezTo>
                    <a:pt x="4194" y="1382"/>
                    <a:pt x="3901" y="1157"/>
                    <a:pt x="2653" y="575"/>
                  </a:cubicBezTo>
                  <a:cubicBezTo>
                    <a:pt x="2335" y="432"/>
                    <a:pt x="2027" y="300"/>
                    <a:pt x="1687" y="175"/>
                  </a:cubicBezTo>
                  <a:cubicBezTo>
                    <a:pt x="1512" y="115"/>
                    <a:pt x="1333" y="62"/>
                    <a:pt x="1132" y="28"/>
                  </a:cubicBezTo>
                  <a:cubicBezTo>
                    <a:pt x="1034" y="17"/>
                    <a:pt x="935" y="0"/>
                    <a:pt x="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49"/>
            <p:cNvSpPr/>
            <p:nvPr/>
          </p:nvSpPr>
          <p:spPr>
            <a:xfrm>
              <a:off x="1950525" y="3348200"/>
              <a:ext cx="127325" cy="60500"/>
            </a:xfrm>
            <a:custGeom>
              <a:rect b="b" l="l" r="r" t="t"/>
              <a:pathLst>
                <a:path extrusionOk="0" h="2420" w="5093">
                  <a:moveTo>
                    <a:pt x="760" y="1"/>
                  </a:moveTo>
                  <a:cubicBezTo>
                    <a:pt x="413" y="1"/>
                    <a:pt x="160" y="108"/>
                    <a:pt x="1" y="258"/>
                  </a:cubicBezTo>
                  <a:cubicBezTo>
                    <a:pt x="5" y="425"/>
                    <a:pt x="54" y="544"/>
                    <a:pt x="100" y="642"/>
                  </a:cubicBezTo>
                  <a:cubicBezTo>
                    <a:pt x="215" y="868"/>
                    <a:pt x="354" y="1009"/>
                    <a:pt x="494" y="1149"/>
                  </a:cubicBezTo>
                  <a:cubicBezTo>
                    <a:pt x="772" y="1415"/>
                    <a:pt x="1072" y="1618"/>
                    <a:pt x="1380" y="1801"/>
                  </a:cubicBezTo>
                  <a:cubicBezTo>
                    <a:pt x="1393" y="1808"/>
                    <a:pt x="1408" y="1812"/>
                    <a:pt x="1424" y="1812"/>
                  </a:cubicBezTo>
                  <a:cubicBezTo>
                    <a:pt x="1483" y="1812"/>
                    <a:pt x="1559" y="1762"/>
                    <a:pt x="1631" y="1681"/>
                  </a:cubicBezTo>
                  <a:cubicBezTo>
                    <a:pt x="452" y="827"/>
                    <a:pt x="541" y="677"/>
                    <a:pt x="547" y="528"/>
                  </a:cubicBezTo>
                  <a:cubicBezTo>
                    <a:pt x="552" y="421"/>
                    <a:pt x="749" y="404"/>
                    <a:pt x="874" y="404"/>
                  </a:cubicBezTo>
                  <a:cubicBezTo>
                    <a:pt x="895" y="404"/>
                    <a:pt x="913" y="404"/>
                    <a:pt x="929" y="405"/>
                  </a:cubicBezTo>
                  <a:cubicBezTo>
                    <a:pt x="929" y="404"/>
                    <a:pt x="929" y="403"/>
                    <a:pt x="929" y="403"/>
                  </a:cubicBezTo>
                  <a:lnTo>
                    <a:pt x="929" y="403"/>
                  </a:lnTo>
                  <a:cubicBezTo>
                    <a:pt x="948" y="405"/>
                    <a:pt x="963" y="403"/>
                    <a:pt x="983" y="407"/>
                  </a:cubicBezTo>
                  <a:cubicBezTo>
                    <a:pt x="1112" y="429"/>
                    <a:pt x="1255" y="469"/>
                    <a:pt x="1398" y="518"/>
                  </a:cubicBezTo>
                  <a:cubicBezTo>
                    <a:pt x="1688" y="626"/>
                    <a:pt x="1997" y="757"/>
                    <a:pt x="2291" y="888"/>
                  </a:cubicBezTo>
                  <a:cubicBezTo>
                    <a:pt x="3472" y="1439"/>
                    <a:pt x="3740" y="1646"/>
                    <a:pt x="4812" y="2405"/>
                  </a:cubicBezTo>
                  <a:cubicBezTo>
                    <a:pt x="4825" y="2415"/>
                    <a:pt x="4841" y="2419"/>
                    <a:pt x="4859" y="2419"/>
                  </a:cubicBezTo>
                  <a:cubicBezTo>
                    <a:pt x="4921" y="2419"/>
                    <a:pt x="5006" y="2368"/>
                    <a:pt x="5092" y="2284"/>
                  </a:cubicBezTo>
                  <a:cubicBezTo>
                    <a:pt x="3474" y="936"/>
                    <a:pt x="2384" y="403"/>
                    <a:pt x="1426" y="111"/>
                  </a:cubicBezTo>
                  <a:cubicBezTo>
                    <a:pt x="1174" y="34"/>
                    <a:pt x="953" y="1"/>
                    <a:pt x="76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49"/>
            <p:cNvSpPr/>
            <p:nvPr/>
          </p:nvSpPr>
          <p:spPr>
            <a:xfrm>
              <a:off x="2003950" y="3470300"/>
              <a:ext cx="40750" cy="36325"/>
            </a:xfrm>
            <a:custGeom>
              <a:rect b="b" l="l" r="r" t="t"/>
              <a:pathLst>
                <a:path extrusionOk="0" h="1453" w="1630">
                  <a:moveTo>
                    <a:pt x="869" y="1"/>
                  </a:moveTo>
                  <a:cubicBezTo>
                    <a:pt x="614" y="1"/>
                    <a:pt x="365" y="153"/>
                    <a:pt x="216" y="422"/>
                  </a:cubicBezTo>
                  <a:cubicBezTo>
                    <a:pt x="1" y="808"/>
                    <a:pt x="50" y="1161"/>
                    <a:pt x="398" y="1356"/>
                  </a:cubicBezTo>
                  <a:cubicBezTo>
                    <a:pt x="514" y="1421"/>
                    <a:pt x="642" y="1453"/>
                    <a:pt x="769" y="1453"/>
                  </a:cubicBezTo>
                  <a:cubicBezTo>
                    <a:pt x="1022" y="1453"/>
                    <a:pt x="1271" y="1325"/>
                    <a:pt x="1414" y="1068"/>
                  </a:cubicBezTo>
                  <a:cubicBezTo>
                    <a:pt x="1629" y="684"/>
                    <a:pt x="1538" y="279"/>
                    <a:pt x="1192" y="86"/>
                  </a:cubicBezTo>
                  <a:cubicBezTo>
                    <a:pt x="1088" y="28"/>
                    <a:pt x="978" y="1"/>
                    <a:pt x="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49"/>
            <p:cNvSpPr/>
            <p:nvPr/>
          </p:nvSpPr>
          <p:spPr>
            <a:xfrm>
              <a:off x="1900375" y="3426725"/>
              <a:ext cx="134775" cy="71475"/>
            </a:xfrm>
            <a:custGeom>
              <a:rect b="b" l="l" r="r" t="t"/>
              <a:pathLst>
                <a:path extrusionOk="0" h="2859" w="5391">
                  <a:moveTo>
                    <a:pt x="823" y="1"/>
                  </a:moveTo>
                  <a:cubicBezTo>
                    <a:pt x="702" y="1"/>
                    <a:pt x="564" y="21"/>
                    <a:pt x="392" y="91"/>
                  </a:cubicBezTo>
                  <a:cubicBezTo>
                    <a:pt x="313" y="127"/>
                    <a:pt x="217" y="193"/>
                    <a:pt x="144" y="286"/>
                  </a:cubicBezTo>
                  <a:cubicBezTo>
                    <a:pt x="70" y="385"/>
                    <a:pt x="22" y="511"/>
                    <a:pt x="16" y="614"/>
                  </a:cubicBezTo>
                  <a:cubicBezTo>
                    <a:pt x="1" y="831"/>
                    <a:pt x="64" y="968"/>
                    <a:pt x="116" y="1081"/>
                  </a:cubicBezTo>
                  <a:cubicBezTo>
                    <a:pt x="233" y="1306"/>
                    <a:pt x="370" y="1447"/>
                    <a:pt x="509" y="1586"/>
                  </a:cubicBezTo>
                  <a:cubicBezTo>
                    <a:pt x="790" y="1855"/>
                    <a:pt x="1088" y="2055"/>
                    <a:pt x="1396" y="2238"/>
                  </a:cubicBezTo>
                  <a:cubicBezTo>
                    <a:pt x="1410" y="2246"/>
                    <a:pt x="1425" y="2250"/>
                    <a:pt x="1442" y="2250"/>
                  </a:cubicBezTo>
                  <a:cubicBezTo>
                    <a:pt x="1533" y="2250"/>
                    <a:pt x="1662" y="2137"/>
                    <a:pt x="1756" y="1968"/>
                  </a:cubicBezTo>
                  <a:cubicBezTo>
                    <a:pt x="1865" y="1767"/>
                    <a:pt x="1893" y="1570"/>
                    <a:pt x="1816" y="1527"/>
                  </a:cubicBezTo>
                  <a:cubicBezTo>
                    <a:pt x="1547" y="1368"/>
                    <a:pt x="1289" y="1189"/>
                    <a:pt x="1084" y="992"/>
                  </a:cubicBezTo>
                  <a:cubicBezTo>
                    <a:pt x="1034" y="942"/>
                    <a:pt x="985" y="890"/>
                    <a:pt x="945" y="841"/>
                  </a:cubicBezTo>
                  <a:lnTo>
                    <a:pt x="945" y="841"/>
                  </a:lnTo>
                  <a:cubicBezTo>
                    <a:pt x="963" y="843"/>
                    <a:pt x="979" y="843"/>
                    <a:pt x="999" y="847"/>
                  </a:cubicBezTo>
                  <a:cubicBezTo>
                    <a:pt x="1130" y="869"/>
                    <a:pt x="1273" y="908"/>
                    <a:pt x="1414" y="958"/>
                  </a:cubicBezTo>
                  <a:cubicBezTo>
                    <a:pt x="1704" y="1063"/>
                    <a:pt x="2013" y="1195"/>
                    <a:pt x="2307" y="1328"/>
                  </a:cubicBezTo>
                  <a:cubicBezTo>
                    <a:pt x="3490" y="1879"/>
                    <a:pt x="3756" y="2085"/>
                    <a:pt x="4828" y="2845"/>
                  </a:cubicBezTo>
                  <a:cubicBezTo>
                    <a:pt x="4841" y="2854"/>
                    <a:pt x="4857" y="2859"/>
                    <a:pt x="4875" y="2859"/>
                  </a:cubicBezTo>
                  <a:cubicBezTo>
                    <a:pt x="4961" y="2859"/>
                    <a:pt x="5095" y="2759"/>
                    <a:pt x="5209" y="2610"/>
                  </a:cubicBezTo>
                  <a:cubicBezTo>
                    <a:pt x="5347" y="2427"/>
                    <a:pt x="5390" y="2228"/>
                    <a:pt x="5311" y="2173"/>
                  </a:cubicBezTo>
                  <a:cubicBezTo>
                    <a:pt x="4193" y="1381"/>
                    <a:pt x="3903" y="1159"/>
                    <a:pt x="2653" y="576"/>
                  </a:cubicBezTo>
                  <a:cubicBezTo>
                    <a:pt x="2337" y="433"/>
                    <a:pt x="2026" y="300"/>
                    <a:pt x="1686" y="177"/>
                  </a:cubicBezTo>
                  <a:cubicBezTo>
                    <a:pt x="1513" y="115"/>
                    <a:pt x="1333" y="63"/>
                    <a:pt x="1132" y="30"/>
                  </a:cubicBezTo>
                  <a:cubicBezTo>
                    <a:pt x="1034" y="18"/>
                    <a:pt x="936" y="1"/>
                    <a:pt x="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49"/>
            <p:cNvSpPr/>
            <p:nvPr/>
          </p:nvSpPr>
          <p:spPr>
            <a:xfrm>
              <a:off x="1900775" y="3437700"/>
              <a:ext cx="127325" cy="60500"/>
            </a:xfrm>
            <a:custGeom>
              <a:rect b="b" l="l" r="r" t="t"/>
              <a:pathLst>
                <a:path extrusionOk="0" h="2420" w="5093">
                  <a:moveTo>
                    <a:pt x="930" y="404"/>
                  </a:moveTo>
                  <a:cubicBezTo>
                    <a:pt x="930" y="404"/>
                    <a:pt x="930" y="404"/>
                    <a:pt x="931" y="404"/>
                  </a:cubicBezTo>
                  <a:cubicBezTo>
                    <a:pt x="930" y="404"/>
                    <a:pt x="930" y="404"/>
                    <a:pt x="930" y="404"/>
                  </a:cubicBezTo>
                  <a:close/>
                  <a:moveTo>
                    <a:pt x="763" y="1"/>
                  </a:moveTo>
                  <a:cubicBezTo>
                    <a:pt x="414" y="1"/>
                    <a:pt x="161" y="109"/>
                    <a:pt x="0" y="259"/>
                  </a:cubicBezTo>
                  <a:cubicBezTo>
                    <a:pt x="4" y="426"/>
                    <a:pt x="54" y="545"/>
                    <a:pt x="100" y="642"/>
                  </a:cubicBezTo>
                  <a:cubicBezTo>
                    <a:pt x="217" y="867"/>
                    <a:pt x="354" y="1008"/>
                    <a:pt x="493" y="1147"/>
                  </a:cubicBezTo>
                  <a:cubicBezTo>
                    <a:pt x="774" y="1416"/>
                    <a:pt x="1072" y="1616"/>
                    <a:pt x="1380" y="1799"/>
                  </a:cubicBezTo>
                  <a:cubicBezTo>
                    <a:pt x="1393" y="1807"/>
                    <a:pt x="1408" y="1811"/>
                    <a:pt x="1424" y="1811"/>
                  </a:cubicBezTo>
                  <a:cubicBezTo>
                    <a:pt x="1483" y="1811"/>
                    <a:pt x="1559" y="1761"/>
                    <a:pt x="1631" y="1680"/>
                  </a:cubicBezTo>
                  <a:cubicBezTo>
                    <a:pt x="452" y="825"/>
                    <a:pt x="541" y="678"/>
                    <a:pt x="547" y="527"/>
                  </a:cubicBezTo>
                  <a:cubicBezTo>
                    <a:pt x="552" y="420"/>
                    <a:pt x="753" y="403"/>
                    <a:pt x="880" y="403"/>
                  </a:cubicBezTo>
                  <a:cubicBezTo>
                    <a:pt x="898" y="403"/>
                    <a:pt x="915" y="403"/>
                    <a:pt x="930" y="404"/>
                  </a:cubicBezTo>
                  <a:lnTo>
                    <a:pt x="930" y="404"/>
                  </a:lnTo>
                  <a:cubicBezTo>
                    <a:pt x="929" y="404"/>
                    <a:pt x="929" y="403"/>
                    <a:pt x="929" y="402"/>
                  </a:cubicBezTo>
                  <a:lnTo>
                    <a:pt x="929" y="402"/>
                  </a:lnTo>
                  <a:cubicBezTo>
                    <a:pt x="947" y="404"/>
                    <a:pt x="963" y="404"/>
                    <a:pt x="983" y="408"/>
                  </a:cubicBezTo>
                  <a:cubicBezTo>
                    <a:pt x="1114" y="430"/>
                    <a:pt x="1255" y="469"/>
                    <a:pt x="1398" y="519"/>
                  </a:cubicBezTo>
                  <a:cubicBezTo>
                    <a:pt x="1688" y="624"/>
                    <a:pt x="1997" y="756"/>
                    <a:pt x="2291" y="889"/>
                  </a:cubicBezTo>
                  <a:cubicBezTo>
                    <a:pt x="3474" y="1440"/>
                    <a:pt x="3740" y="1646"/>
                    <a:pt x="4812" y="2406"/>
                  </a:cubicBezTo>
                  <a:cubicBezTo>
                    <a:pt x="4825" y="2415"/>
                    <a:pt x="4841" y="2420"/>
                    <a:pt x="4859" y="2420"/>
                  </a:cubicBezTo>
                  <a:cubicBezTo>
                    <a:pt x="4921" y="2420"/>
                    <a:pt x="5006" y="2369"/>
                    <a:pt x="5092" y="2284"/>
                  </a:cubicBezTo>
                  <a:cubicBezTo>
                    <a:pt x="3474" y="937"/>
                    <a:pt x="2384" y="404"/>
                    <a:pt x="1428" y="109"/>
                  </a:cubicBezTo>
                  <a:cubicBezTo>
                    <a:pt x="1177" y="33"/>
                    <a:pt x="955" y="1"/>
                    <a:pt x="7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49"/>
            <p:cNvSpPr/>
            <p:nvPr/>
          </p:nvSpPr>
          <p:spPr>
            <a:xfrm>
              <a:off x="1954200" y="3559775"/>
              <a:ext cx="40725" cy="36325"/>
            </a:xfrm>
            <a:custGeom>
              <a:rect b="b" l="l" r="r" t="t"/>
              <a:pathLst>
                <a:path extrusionOk="0" h="1453" w="1629">
                  <a:moveTo>
                    <a:pt x="870" y="1"/>
                  </a:moveTo>
                  <a:cubicBezTo>
                    <a:pt x="615" y="1"/>
                    <a:pt x="366" y="153"/>
                    <a:pt x="215" y="423"/>
                  </a:cubicBezTo>
                  <a:cubicBezTo>
                    <a:pt x="1" y="809"/>
                    <a:pt x="50" y="1163"/>
                    <a:pt x="398" y="1356"/>
                  </a:cubicBezTo>
                  <a:cubicBezTo>
                    <a:pt x="515" y="1420"/>
                    <a:pt x="643" y="1453"/>
                    <a:pt x="770" y="1453"/>
                  </a:cubicBezTo>
                  <a:cubicBezTo>
                    <a:pt x="1024" y="1453"/>
                    <a:pt x="1273" y="1325"/>
                    <a:pt x="1414" y="1070"/>
                  </a:cubicBezTo>
                  <a:cubicBezTo>
                    <a:pt x="1629" y="684"/>
                    <a:pt x="1538" y="278"/>
                    <a:pt x="1192" y="85"/>
                  </a:cubicBezTo>
                  <a:cubicBezTo>
                    <a:pt x="1088" y="28"/>
                    <a:pt x="978"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49"/>
            <p:cNvSpPr/>
            <p:nvPr/>
          </p:nvSpPr>
          <p:spPr>
            <a:xfrm>
              <a:off x="1850625" y="3516250"/>
              <a:ext cx="134775" cy="71425"/>
            </a:xfrm>
            <a:custGeom>
              <a:rect b="b" l="l" r="r" t="t"/>
              <a:pathLst>
                <a:path extrusionOk="0" h="2857" w="5391">
                  <a:moveTo>
                    <a:pt x="821" y="0"/>
                  </a:moveTo>
                  <a:cubicBezTo>
                    <a:pt x="700" y="0"/>
                    <a:pt x="562" y="20"/>
                    <a:pt x="392" y="89"/>
                  </a:cubicBezTo>
                  <a:cubicBezTo>
                    <a:pt x="313" y="125"/>
                    <a:pt x="217" y="192"/>
                    <a:pt x="144" y="286"/>
                  </a:cubicBezTo>
                  <a:cubicBezTo>
                    <a:pt x="70" y="383"/>
                    <a:pt x="22" y="508"/>
                    <a:pt x="16" y="614"/>
                  </a:cubicBezTo>
                  <a:cubicBezTo>
                    <a:pt x="0" y="828"/>
                    <a:pt x="64" y="966"/>
                    <a:pt x="118" y="1081"/>
                  </a:cubicBezTo>
                  <a:cubicBezTo>
                    <a:pt x="233" y="1306"/>
                    <a:pt x="370" y="1447"/>
                    <a:pt x="509" y="1586"/>
                  </a:cubicBezTo>
                  <a:cubicBezTo>
                    <a:pt x="790" y="1852"/>
                    <a:pt x="1090" y="2055"/>
                    <a:pt x="1396" y="2238"/>
                  </a:cubicBezTo>
                  <a:cubicBezTo>
                    <a:pt x="1409" y="2246"/>
                    <a:pt x="1424" y="2249"/>
                    <a:pt x="1441" y="2249"/>
                  </a:cubicBezTo>
                  <a:cubicBezTo>
                    <a:pt x="1531" y="2249"/>
                    <a:pt x="1661" y="2136"/>
                    <a:pt x="1756" y="1968"/>
                  </a:cubicBezTo>
                  <a:cubicBezTo>
                    <a:pt x="1865" y="1767"/>
                    <a:pt x="1893" y="1568"/>
                    <a:pt x="1816" y="1524"/>
                  </a:cubicBezTo>
                  <a:cubicBezTo>
                    <a:pt x="1547" y="1365"/>
                    <a:pt x="1289" y="1186"/>
                    <a:pt x="1084" y="989"/>
                  </a:cubicBezTo>
                  <a:cubicBezTo>
                    <a:pt x="1034" y="942"/>
                    <a:pt x="985" y="890"/>
                    <a:pt x="945" y="840"/>
                  </a:cubicBezTo>
                  <a:lnTo>
                    <a:pt x="945" y="840"/>
                  </a:lnTo>
                  <a:cubicBezTo>
                    <a:pt x="965" y="842"/>
                    <a:pt x="979" y="840"/>
                    <a:pt x="998" y="844"/>
                  </a:cubicBezTo>
                  <a:cubicBezTo>
                    <a:pt x="1130" y="866"/>
                    <a:pt x="1273" y="906"/>
                    <a:pt x="1414" y="956"/>
                  </a:cubicBezTo>
                  <a:cubicBezTo>
                    <a:pt x="1704" y="1063"/>
                    <a:pt x="2012" y="1194"/>
                    <a:pt x="2307" y="1325"/>
                  </a:cubicBezTo>
                  <a:cubicBezTo>
                    <a:pt x="3490" y="1876"/>
                    <a:pt x="3756" y="2085"/>
                    <a:pt x="4828" y="2842"/>
                  </a:cubicBezTo>
                  <a:cubicBezTo>
                    <a:pt x="4841" y="2852"/>
                    <a:pt x="4857" y="2856"/>
                    <a:pt x="4876" y="2856"/>
                  </a:cubicBezTo>
                  <a:cubicBezTo>
                    <a:pt x="4962" y="2856"/>
                    <a:pt x="5096" y="2758"/>
                    <a:pt x="5209" y="2608"/>
                  </a:cubicBezTo>
                  <a:cubicBezTo>
                    <a:pt x="5346" y="2425"/>
                    <a:pt x="5390" y="2228"/>
                    <a:pt x="5311" y="2170"/>
                  </a:cubicBezTo>
                  <a:cubicBezTo>
                    <a:pt x="4195" y="1381"/>
                    <a:pt x="3903" y="1158"/>
                    <a:pt x="2653" y="574"/>
                  </a:cubicBezTo>
                  <a:cubicBezTo>
                    <a:pt x="2336" y="433"/>
                    <a:pt x="2026" y="300"/>
                    <a:pt x="1688" y="174"/>
                  </a:cubicBezTo>
                  <a:cubicBezTo>
                    <a:pt x="1513" y="115"/>
                    <a:pt x="1332" y="61"/>
                    <a:pt x="1132" y="29"/>
                  </a:cubicBezTo>
                  <a:cubicBezTo>
                    <a:pt x="1034" y="18"/>
                    <a:pt x="934" y="0"/>
                    <a:pt x="8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49"/>
            <p:cNvSpPr/>
            <p:nvPr/>
          </p:nvSpPr>
          <p:spPr>
            <a:xfrm>
              <a:off x="1851075" y="3527175"/>
              <a:ext cx="127250" cy="60500"/>
            </a:xfrm>
            <a:custGeom>
              <a:rect b="b" l="l" r="r" t="t"/>
              <a:pathLst>
                <a:path extrusionOk="0" h="2420" w="5090">
                  <a:moveTo>
                    <a:pt x="759" y="1"/>
                  </a:moveTo>
                  <a:cubicBezTo>
                    <a:pt x="411" y="1"/>
                    <a:pt x="159" y="109"/>
                    <a:pt x="0" y="258"/>
                  </a:cubicBezTo>
                  <a:cubicBezTo>
                    <a:pt x="2" y="427"/>
                    <a:pt x="54" y="545"/>
                    <a:pt x="100" y="644"/>
                  </a:cubicBezTo>
                  <a:cubicBezTo>
                    <a:pt x="215" y="869"/>
                    <a:pt x="352" y="1010"/>
                    <a:pt x="491" y="1149"/>
                  </a:cubicBezTo>
                  <a:cubicBezTo>
                    <a:pt x="772" y="1415"/>
                    <a:pt x="1072" y="1618"/>
                    <a:pt x="1378" y="1801"/>
                  </a:cubicBezTo>
                  <a:cubicBezTo>
                    <a:pt x="1391" y="1809"/>
                    <a:pt x="1406" y="1812"/>
                    <a:pt x="1422" y="1812"/>
                  </a:cubicBezTo>
                  <a:cubicBezTo>
                    <a:pt x="1481" y="1812"/>
                    <a:pt x="1558" y="1762"/>
                    <a:pt x="1629" y="1682"/>
                  </a:cubicBezTo>
                  <a:cubicBezTo>
                    <a:pt x="450" y="827"/>
                    <a:pt x="539" y="678"/>
                    <a:pt x="547" y="529"/>
                  </a:cubicBezTo>
                  <a:cubicBezTo>
                    <a:pt x="550" y="421"/>
                    <a:pt x="746" y="404"/>
                    <a:pt x="873" y="404"/>
                  </a:cubicBezTo>
                  <a:cubicBezTo>
                    <a:pt x="894" y="404"/>
                    <a:pt x="913" y="405"/>
                    <a:pt x="929" y="405"/>
                  </a:cubicBezTo>
                  <a:cubicBezTo>
                    <a:pt x="929" y="405"/>
                    <a:pt x="927" y="403"/>
                    <a:pt x="927" y="403"/>
                  </a:cubicBezTo>
                  <a:lnTo>
                    <a:pt x="927" y="403"/>
                  </a:lnTo>
                  <a:cubicBezTo>
                    <a:pt x="945" y="405"/>
                    <a:pt x="961" y="405"/>
                    <a:pt x="980" y="407"/>
                  </a:cubicBezTo>
                  <a:cubicBezTo>
                    <a:pt x="1112" y="429"/>
                    <a:pt x="1255" y="471"/>
                    <a:pt x="1396" y="521"/>
                  </a:cubicBezTo>
                  <a:cubicBezTo>
                    <a:pt x="1686" y="626"/>
                    <a:pt x="1994" y="757"/>
                    <a:pt x="2289" y="890"/>
                  </a:cubicBezTo>
                  <a:cubicBezTo>
                    <a:pt x="3472" y="1441"/>
                    <a:pt x="3738" y="1648"/>
                    <a:pt x="4810" y="2405"/>
                  </a:cubicBezTo>
                  <a:cubicBezTo>
                    <a:pt x="4823" y="2415"/>
                    <a:pt x="4839" y="2420"/>
                    <a:pt x="4857" y="2420"/>
                  </a:cubicBezTo>
                  <a:cubicBezTo>
                    <a:pt x="4919" y="2420"/>
                    <a:pt x="5004" y="2369"/>
                    <a:pt x="5090" y="2286"/>
                  </a:cubicBezTo>
                  <a:lnTo>
                    <a:pt x="5090" y="2284"/>
                  </a:lnTo>
                  <a:cubicBezTo>
                    <a:pt x="3472" y="938"/>
                    <a:pt x="2384" y="403"/>
                    <a:pt x="1426" y="111"/>
                  </a:cubicBezTo>
                  <a:cubicBezTo>
                    <a:pt x="1174" y="34"/>
                    <a:pt x="952" y="1"/>
                    <a:pt x="7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49"/>
            <p:cNvSpPr/>
            <p:nvPr/>
          </p:nvSpPr>
          <p:spPr>
            <a:xfrm>
              <a:off x="2373350" y="2866150"/>
              <a:ext cx="998125" cy="1218200"/>
            </a:xfrm>
            <a:custGeom>
              <a:rect b="b" l="l" r="r" t="t"/>
              <a:pathLst>
                <a:path extrusionOk="0" h="48728" w="39925">
                  <a:moveTo>
                    <a:pt x="39429" y="0"/>
                  </a:moveTo>
                  <a:cubicBezTo>
                    <a:pt x="36972" y="4490"/>
                    <a:pt x="13864" y="46684"/>
                    <a:pt x="13285" y="47616"/>
                  </a:cubicBezTo>
                  <a:cubicBezTo>
                    <a:pt x="13285" y="47616"/>
                    <a:pt x="4740" y="43722"/>
                    <a:pt x="1" y="41421"/>
                  </a:cubicBezTo>
                  <a:lnTo>
                    <a:pt x="1" y="41421"/>
                  </a:lnTo>
                  <a:cubicBezTo>
                    <a:pt x="6776" y="45119"/>
                    <a:pt x="12758" y="48386"/>
                    <a:pt x="13373" y="48728"/>
                  </a:cubicBezTo>
                  <a:cubicBezTo>
                    <a:pt x="13764" y="48141"/>
                    <a:pt x="39117" y="1585"/>
                    <a:pt x="39924" y="281"/>
                  </a:cubicBezTo>
                  <a:cubicBezTo>
                    <a:pt x="39855" y="241"/>
                    <a:pt x="39684" y="146"/>
                    <a:pt x="39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49"/>
          <p:cNvGrpSpPr/>
          <p:nvPr/>
        </p:nvGrpSpPr>
        <p:grpSpPr>
          <a:xfrm>
            <a:off x="5238563" y="2385088"/>
            <a:ext cx="596950" cy="787025"/>
            <a:chOff x="5055688" y="2345363"/>
            <a:chExt cx="596950" cy="787025"/>
          </a:xfrm>
        </p:grpSpPr>
        <p:sp>
          <p:nvSpPr>
            <p:cNvPr id="10164" name="Google Shape;10164;p49"/>
            <p:cNvSpPr/>
            <p:nvPr/>
          </p:nvSpPr>
          <p:spPr>
            <a:xfrm>
              <a:off x="5055688" y="2345363"/>
              <a:ext cx="596950" cy="637750"/>
            </a:xfrm>
            <a:custGeom>
              <a:rect b="b" l="l" r="r" t="t"/>
              <a:pathLst>
                <a:path extrusionOk="0" h="25510" w="23878">
                  <a:moveTo>
                    <a:pt x="9319" y="13860"/>
                  </a:moveTo>
                  <a:cubicBezTo>
                    <a:pt x="10279" y="12918"/>
                    <a:pt x="12156" y="9044"/>
                    <a:pt x="12266" y="8637"/>
                  </a:cubicBezTo>
                  <a:cubicBezTo>
                    <a:pt x="12592" y="7409"/>
                    <a:pt x="9249" y="5749"/>
                    <a:pt x="10519" y="3419"/>
                  </a:cubicBezTo>
                  <a:cubicBezTo>
                    <a:pt x="12533" y="0"/>
                    <a:pt x="19835" y="6069"/>
                    <a:pt x="21752" y="7569"/>
                  </a:cubicBezTo>
                  <a:cubicBezTo>
                    <a:pt x="23878" y="9234"/>
                    <a:pt x="23674" y="13651"/>
                    <a:pt x="17583" y="11585"/>
                  </a:cubicBezTo>
                  <a:cubicBezTo>
                    <a:pt x="16498" y="11218"/>
                    <a:pt x="14164" y="15657"/>
                    <a:pt x="13602" y="16794"/>
                  </a:cubicBezTo>
                  <a:cubicBezTo>
                    <a:pt x="13602" y="16794"/>
                    <a:pt x="18095" y="21823"/>
                    <a:pt x="16816" y="23698"/>
                  </a:cubicBezTo>
                  <a:cubicBezTo>
                    <a:pt x="15154" y="25510"/>
                    <a:pt x="6064" y="19877"/>
                    <a:pt x="3102" y="16255"/>
                  </a:cubicBezTo>
                  <a:cubicBezTo>
                    <a:pt x="1" y="11903"/>
                    <a:pt x="4271" y="12984"/>
                    <a:pt x="9319" y="13860"/>
                  </a:cubicBez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49"/>
            <p:cNvSpPr/>
            <p:nvPr/>
          </p:nvSpPr>
          <p:spPr>
            <a:xfrm>
              <a:off x="5070063" y="2817713"/>
              <a:ext cx="263375" cy="314675"/>
            </a:xfrm>
            <a:custGeom>
              <a:rect b="b" l="l" r="r" t="t"/>
              <a:pathLst>
                <a:path extrusionOk="0" h="12587" w="10535">
                  <a:moveTo>
                    <a:pt x="5325" y="0"/>
                  </a:moveTo>
                  <a:cubicBezTo>
                    <a:pt x="5124" y="0"/>
                    <a:pt x="4917" y="101"/>
                    <a:pt x="4823" y="334"/>
                  </a:cubicBezTo>
                  <a:cubicBezTo>
                    <a:pt x="3264" y="4210"/>
                    <a:pt x="1396" y="7966"/>
                    <a:pt x="100" y="11946"/>
                  </a:cubicBezTo>
                  <a:cubicBezTo>
                    <a:pt x="0" y="12255"/>
                    <a:pt x="293" y="12586"/>
                    <a:pt x="595" y="12586"/>
                  </a:cubicBezTo>
                  <a:cubicBezTo>
                    <a:pt x="676" y="12586"/>
                    <a:pt x="758" y="12562"/>
                    <a:pt x="833" y="12508"/>
                  </a:cubicBezTo>
                  <a:cubicBezTo>
                    <a:pt x="2567" y="11253"/>
                    <a:pt x="4168" y="9852"/>
                    <a:pt x="5655" y="8312"/>
                  </a:cubicBezTo>
                  <a:cubicBezTo>
                    <a:pt x="7174" y="6740"/>
                    <a:pt x="8626" y="5107"/>
                    <a:pt x="10180" y="3572"/>
                  </a:cubicBezTo>
                  <a:cubicBezTo>
                    <a:pt x="10534" y="3221"/>
                    <a:pt x="10193" y="2721"/>
                    <a:pt x="9809" y="2721"/>
                  </a:cubicBezTo>
                  <a:cubicBezTo>
                    <a:pt x="9697" y="2721"/>
                    <a:pt x="9580" y="2764"/>
                    <a:pt x="9477" y="2866"/>
                  </a:cubicBezTo>
                  <a:cubicBezTo>
                    <a:pt x="6833" y="5479"/>
                    <a:pt x="4463" y="8325"/>
                    <a:pt x="1591" y="10676"/>
                  </a:cubicBezTo>
                  <a:lnTo>
                    <a:pt x="1591" y="10676"/>
                  </a:lnTo>
                  <a:cubicBezTo>
                    <a:pt x="2835" y="7257"/>
                    <a:pt x="4427" y="3973"/>
                    <a:pt x="5784" y="597"/>
                  </a:cubicBezTo>
                  <a:cubicBezTo>
                    <a:pt x="5929" y="237"/>
                    <a:pt x="5634" y="0"/>
                    <a:pt x="5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49"/>
            <p:cNvSpPr/>
            <p:nvPr/>
          </p:nvSpPr>
          <p:spPr>
            <a:xfrm>
              <a:off x="5331213" y="2401313"/>
              <a:ext cx="305800" cy="196050"/>
            </a:xfrm>
            <a:custGeom>
              <a:rect b="b" l="l" r="r" t="t"/>
              <a:pathLst>
                <a:path extrusionOk="0" h="7842" w="12232">
                  <a:moveTo>
                    <a:pt x="701" y="1"/>
                  </a:moveTo>
                  <a:cubicBezTo>
                    <a:pt x="347" y="1"/>
                    <a:pt x="1" y="356"/>
                    <a:pt x="253" y="728"/>
                  </a:cubicBezTo>
                  <a:cubicBezTo>
                    <a:pt x="1483" y="2538"/>
                    <a:pt x="3360" y="3764"/>
                    <a:pt x="5140" y="4973"/>
                  </a:cubicBezTo>
                  <a:cubicBezTo>
                    <a:pt x="7059" y="6279"/>
                    <a:pt x="9065" y="7400"/>
                    <a:pt x="11372" y="7832"/>
                  </a:cubicBezTo>
                  <a:cubicBezTo>
                    <a:pt x="11407" y="7839"/>
                    <a:pt x="11442" y="7842"/>
                    <a:pt x="11475" y="7842"/>
                  </a:cubicBezTo>
                  <a:cubicBezTo>
                    <a:pt x="12027" y="7842"/>
                    <a:pt x="12231" y="6981"/>
                    <a:pt x="11637" y="6871"/>
                  </a:cubicBezTo>
                  <a:cubicBezTo>
                    <a:pt x="9463" y="6465"/>
                    <a:pt x="7578" y="5430"/>
                    <a:pt x="5766" y="4198"/>
                  </a:cubicBezTo>
                  <a:cubicBezTo>
                    <a:pt x="4097" y="3062"/>
                    <a:pt x="2267" y="1925"/>
                    <a:pt x="1114" y="225"/>
                  </a:cubicBezTo>
                  <a:cubicBezTo>
                    <a:pt x="1007" y="66"/>
                    <a:pt x="853" y="1"/>
                    <a:pt x="7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7" name="Google Shape;10167;p49"/>
          <p:cNvGrpSpPr/>
          <p:nvPr/>
        </p:nvGrpSpPr>
        <p:grpSpPr>
          <a:xfrm>
            <a:off x="6561000" y="2816775"/>
            <a:ext cx="928925" cy="1455125"/>
            <a:chOff x="6682900" y="2581875"/>
            <a:chExt cx="928925" cy="1455125"/>
          </a:xfrm>
        </p:grpSpPr>
        <p:sp>
          <p:nvSpPr>
            <p:cNvPr id="10168" name="Google Shape;10168;p49"/>
            <p:cNvSpPr/>
            <p:nvPr/>
          </p:nvSpPr>
          <p:spPr>
            <a:xfrm>
              <a:off x="6682900" y="2581875"/>
              <a:ext cx="864500" cy="942300"/>
            </a:xfrm>
            <a:custGeom>
              <a:rect b="b" l="l" r="r" t="t"/>
              <a:pathLst>
                <a:path extrusionOk="0" h="37692" w="34580">
                  <a:moveTo>
                    <a:pt x="16602" y="37691"/>
                  </a:moveTo>
                  <a:cubicBezTo>
                    <a:pt x="14604" y="30059"/>
                    <a:pt x="6173" y="29783"/>
                    <a:pt x="3502" y="21725"/>
                  </a:cubicBezTo>
                  <a:cubicBezTo>
                    <a:pt x="1" y="11255"/>
                    <a:pt x="5030" y="4069"/>
                    <a:pt x="15533" y="2004"/>
                  </a:cubicBezTo>
                  <a:cubicBezTo>
                    <a:pt x="25761" y="1"/>
                    <a:pt x="34580" y="5710"/>
                    <a:pt x="34388" y="17259"/>
                  </a:cubicBezTo>
                  <a:cubicBezTo>
                    <a:pt x="34287" y="23490"/>
                    <a:pt x="28452" y="28112"/>
                    <a:pt x="30204" y="34645"/>
                  </a:cubicBez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49"/>
            <p:cNvSpPr/>
            <p:nvPr/>
          </p:nvSpPr>
          <p:spPr>
            <a:xfrm>
              <a:off x="7005550" y="3095100"/>
              <a:ext cx="202475" cy="389000"/>
            </a:xfrm>
            <a:custGeom>
              <a:rect b="b" l="l" r="r" t="t"/>
              <a:pathLst>
                <a:path extrusionOk="0" h="15560" w="8099">
                  <a:moveTo>
                    <a:pt x="682" y="0"/>
                  </a:moveTo>
                  <a:cubicBezTo>
                    <a:pt x="346" y="0"/>
                    <a:pt x="0" y="359"/>
                    <a:pt x="217" y="747"/>
                  </a:cubicBezTo>
                  <a:cubicBezTo>
                    <a:pt x="2813" y="5397"/>
                    <a:pt x="5198" y="10204"/>
                    <a:pt x="7007" y="15220"/>
                  </a:cubicBezTo>
                  <a:cubicBezTo>
                    <a:pt x="7092" y="15457"/>
                    <a:pt x="7295" y="15560"/>
                    <a:pt x="7495" y="15560"/>
                  </a:cubicBezTo>
                  <a:cubicBezTo>
                    <a:pt x="7800" y="15560"/>
                    <a:pt x="8099" y="15321"/>
                    <a:pt x="7968" y="14955"/>
                  </a:cubicBezTo>
                  <a:lnTo>
                    <a:pt x="7968" y="14955"/>
                  </a:lnTo>
                  <a:lnTo>
                    <a:pt x="7968" y="14957"/>
                  </a:lnTo>
                  <a:cubicBezTo>
                    <a:pt x="6129" y="9858"/>
                    <a:pt x="3715" y="4969"/>
                    <a:pt x="1077" y="244"/>
                  </a:cubicBezTo>
                  <a:cubicBezTo>
                    <a:pt x="981" y="72"/>
                    <a:pt x="832" y="0"/>
                    <a:pt x="6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49"/>
            <p:cNvSpPr/>
            <p:nvPr/>
          </p:nvSpPr>
          <p:spPr>
            <a:xfrm>
              <a:off x="7291150" y="3031400"/>
              <a:ext cx="45100" cy="418250"/>
            </a:xfrm>
            <a:custGeom>
              <a:rect b="b" l="l" r="r" t="t"/>
              <a:pathLst>
                <a:path extrusionOk="0" h="16730" w="1804">
                  <a:moveTo>
                    <a:pt x="676" y="1"/>
                  </a:moveTo>
                  <a:cubicBezTo>
                    <a:pt x="427" y="1"/>
                    <a:pt x="173" y="161"/>
                    <a:pt x="163" y="483"/>
                  </a:cubicBezTo>
                  <a:cubicBezTo>
                    <a:pt x="1" y="5741"/>
                    <a:pt x="237" y="11020"/>
                    <a:pt x="774" y="16253"/>
                  </a:cubicBezTo>
                  <a:cubicBezTo>
                    <a:pt x="807" y="16570"/>
                    <a:pt x="1074" y="16730"/>
                    <a:pt x="1323" y="16730"/>
                  </a:cubicBezTo>
                  <a:cubicBezTo>
                    <a:pt x="1572" y="16730"/>
                    <a:pt x="1803" y="16572"/>
                    <a:pt x="1771" y="16253"/>
                  </a:cubicBezTo>
                  <a:cubicBezTo>
                    <a:pt x="1233" y="11020"/>
                    <a:pt x="997" y="5741"/>
                    <a:pt x="1160" y="483"/>
                  </a:cubicBezTo>
                  <a:cubicBezTo>
                    <a:pt x="1169" y="161"/>
                    <a:pt x="925" y="1"/>
                    <a:pt x="67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49"/>
            <p:cNvSpPr/>
            <p:nvPr/>
          </p:nvSpPr>
          <p:spPr>
            <a:xfrm>
              <a:off x="7006425" y="2975875"/>
              <a:ext cx="317825" cy="187975"/>
            </a:xfrm>
            <a:custGeom>
              <a:rect b="b" l="l" r="r" t="t"/>
              <a:pathLst>
                <a:path extrusionOk="0" h="7519" w="12713">
                  <a:moveTo>
                    <a:pt x="7524" y="1000"/>
                  </a:moveTo>
                  <a:cubicBezTo>
                    <a:pt x="7598" y="1000"/>
                    <a:pt x="7673" y="1007"/>
                    <a:pt x="7707" y="1016"/>
                  </a:cubicBezTo>
                  <a:cubicBezTo>
                    <a:pt x="7927" y="1077"/>
                    <a:pt x="8091" y="1237"/>
                    <a:pt x="8238" y="1490"/>
                  </a:cubicBezTo>
                  <a:cubicBezTo>
                    <a:pt x="8703" y="2284"/>
                    <a:pt x="8724" y="3445"/>
                    <a:pt x="8356" y="4402"/>
                  </a:cubicBezTo>
                  <a:lnTo>
                    <a:pt x="8356" y="4402"/>
                  </a:lnTo>
                  <a:cubicBezTo>
                    <a:pt x="7899" y="4093"/>
                    <a:pt x="7567" y="3546"/>
                    <a:pt x="7368" y="3074"/>
                  </a:cubicBezTo>
                  <a:cubicBezTo>
                    <a:pt x="7212" y="2704"/>
                    <a:pt x="7099" y="2295"/>
                    <a:pt x="7078" y="1893"/>
                  </a:cubicBezTo>
                  <a:cubicBezTo>
                    <a:pt x="7061" y="1562"/>
                    <a:pt x="7075" y="1301"/>
                    <a:pt x="7236" y="1079"/>
                  </a:cubicBezTo>
                  <a:lnTo>
                    <a:pt x="7236" y="1079"/>
                  </a:lnTo>
                  <a:cubicBezTo>
                    <a:pt x="7236" y="1080"/>
                    <a:pt x="7235" y="1080"/>
                    <a:pt x="7235" y="1080"/>
                  </a:cubicBezTo>
                  <a:cubicBezTo>
                    <a:pt x="7235" y="1080"/>
                    <a:pt x="7270" y="1039"/>
                    <a:pt x="7368" y="1014"/>
                  </a:cubicBezTo>
                  <a:cubicBezTo>
                    <a:pt x="7408" y="1004"/>
                    <a:pt x="7466" y="1000"/>
                    <a:pt x="7524" y="1000"/>
                  </a:cubicBezTo>
                  <a:close/>
                  <a:moveTo>
                    <a:pt x="3689" y="1835"/>
                  </a:moveTo>
                  <a:cubicBezTo>
                    <a:pt x="3708" y="1835"/>
                    <a:pt x="3728" y="1837"/>
                    <a:pt x="3749" y="1842"/>
                  </a:cubicBezTo>
                  <a:cubicBezTo>
                    <a:pt x="4065" y="1912"/>
                    <a:pt x="4326" y="2457"/>
                    <a:pt x="4444" y="2716"/>
                  </a:cubicBezTo>
                  <a:cubicBezTo>
                    <a:pt x="4615" y="3089"/>
                    <a:pt x="4689" y="3471"/>
                    <a:pt x="4674" y="3877"/>
                  </a:cubicBezTo>
                  <a:cubicBezTo>
                    <a:pt x="4653" y="4395"/>
                    <a:pt x="4480" y="4911"/>
                    <a:pt x="4203" y="5353"/>
                  </a:cubicBezTo>
                  <a:lnTo>
                    <a:pt x="4203" y="5353"/>
                  </a:lnTo>
                  <a:cubicBezTo>
                    <a:pt x="3728" y="4828"/>
                    <a:pt x="3363" y="4169"/>
                    <a:pt x="3197" y="3483"/>
                  </a:cubicBezTo>
                  <a:cubicBezTo>
                    <a:pt x="3119" y="3163"/>
                    <a:pt x="3088" y="2817"/>
                    <a:pt x="3180" y="2497"/>
                  </a:cubicBezTo>
                  <a:cubicBezTo>
                    <a:pt x="3247" y="2269"/>
                    <a:pt x="3415" y="1835"/>
                    <a:pt x="3689" y="1835"/>
                  </a:cubicBezTo>
                  <a:close/>
                  <a:moveTo>
                    <a:pt x="7529" y="1"/>
                  </a:moveTo>
                  <a:cubicBezTo>
                    <a:pt x="7523" y="1"/>
                    <a:pt x="7517" y="1"/>
                    <a:pt x="7512" y="1"/>
                  </a:cubicBezTo>
                  <a:cubicBezTo>
                    <a:pt x="6313" y="11"/>
                    <a:pt x="5986" y="1189"/>
                    <a:pt x="6111" y="2185"/>
                  </a:cubicBezTo>
                  <a:cubicBezTo>
                    <a:pt x="6253" y="3335"/>
                    <a:pt x="6851" y="4622"/>
                    <a:pt x="7868" y="5262"/>
                  </a:cubicBezTo>
                  <a:lnTo>
                    <a:pt x="7868" y="5262"/>
                  </a:lnTo>
                  <a:cubicBezTo>
                    <a:pt x="7683" y="5489"/>
                    <a:pt x="7466" y="5681"/>
                    <a:pt x="7217" y="5824"/>
                  </a:cubicBezTo>
                  <a:cubicBezTo>
                    <a:pt x="6841" y="6040"/>
                    <a:pt x="6416" y="6124"/>
                    <a:pt x="5986" y="6124"/>
                  </a:cubicBezTo>
                  <a:cubicBezTo>
                    <a:pt x="5955" y="6124"/>
                    <a:pt x="5924" y="6124"/>
                    <a:pt x="5894" y="6123"/>
                  </a:cubicBezTo>
                  <a:cubicBezTo>
                    <a:pt x="5556" y="6114"/>
                    <a:pt x="5265" y="6063"/>
                    <a:pt x="5000" y="5951"/>
                  </a:cubicBezTo>
                  <a:lnTo>
                    <a:pt x="5000" y="5951"/>
                  </a:lnTo>
                  <a:cubicBezTo>
                    <a:pt x="5671" y="4926"/>
                    <a:pt x="5883" y="3602"/>
                    <a:pt x="5409" y="2451"/>
                  </a:cubicBezTo>
                  <a:cubicBezTo>
                    <a:pt x="5124" y="1758"/>
                    <a:pt x="4517" y="822"/>
                    <a:pt x="3678" y="822"/>
                  </a:cubicBezTo>
                  <a:cubicBezTo>
                    <a:pt x="3599" y="822"/>
                    <a:pt x="3518" y="830"/>
                    <a:pt x="3435" y="848"/>
                  </a:cubicBezTo>
                  <a:cubicBezTo>
                    <a:pt x="2483" y="1050"/>
                    <a:pt x="2070" y="2284"/>
                    <a:pt x="2140" y="3142"/>
                  </a:cubicBezTo>
                  <a:cubicBezTo>
                    <a:pt x="2222" y="4147"/>
                    <a:pt x="2706" y="5097"/>
                    <a:pt x="3336" y="5868"/>
                  </a:cubicBezTo>
                  <a:cubicBezTo>
                    <a:pt x="3404" y="5951"/>
                    <a:pt x="3472" y="6029"/>
                    <a:pt x="3542" y="6103"/>
                  </a:cubicBezTo>
                  <a:lnTo>
                    <a:pt x="3542" y="6103"/>
                  </a:lnTo>
                  <a:cubicBezTo>
                    <a:pt x="3243" y="6346"/>
                    <a:pt x="2884" y="6527"/>
                    <a:pt x="2505" y="6527"/>
                  </a:cubicBezTo>
                  <a:cubicBezTo>
                    <a:pt x="2473" y="6527"/>
                    <a:pt x="2441" y="6526"/>
                    <a:pt x="2409" y="6523"/>
                  </a:cubicBezTo>
                  <a:cubicBezTo>
                    <a:pt x="1693" y="6462"/>
                    <a:pt x="1307" y="5733"/>
                    <a:pt x="1093" y="5133"/>
                  </a:cubicBezTo>
                  <a:cubicBezTo>
                    <a:pt x="1007" y="4895"/>
                    <a:pt x="805" y="4792"/>
                    <a:pt x="605" y="4792"/>
                  </a:cubicBezTo>
                  <a:cubicBezTo>
                    <a:pt x="300" y="4792"/>
                    <a:pt x="1" y="5032"/>
                    <a:pt x="132" y="5398"/>
                  </a:cubicBezTo>
                  <a:cubicBezTo>
                    <a:pt x="435" y="6249"/>
                    <a:pt x="932" y="7102"/>
                    <a:pt x="1834" y="7412"/>
                  </a:cubicBezTo>
                  <a:cubicBezTo>
                    <a:pt x="2047" y="7485"/>
                    <a:pt x="2267" y="7518"/>
                    <a:pt x="2486" y="7518"/>
                  </a:cubicBezTo>
                  <a:cubicBezTo>
                    <a:pt x="2990" y="7518"/>
                    <a:pt x="3494" y="7342"/>
                    <a:pt x="3913" y="7060"/>
                  </a:cubicBezTo>
                  <a:cubicBezTo>
                    <a:pt x="4062" y="6960"/>
                    <a:pt x="4203" y="6850"/>
                    <a:pt x="4336" y="6730"/>
                  </a:cubicBezTo>
                  <a:lnTo>
                    <a:pt x="4336" y="6730"/>
                  </a:lnTo>
                  <a:cubicBezTo>
                    <a:pt x="4681" y="6920"/>
                    <a:pt x="5066" y="7039"/>
                    <a:pt x="5510" y="7090"/>
                  </a:cubicBezTo>
                  <a:cubicBezTo>
                    <a:pt x="5663" y="7107"/>
                    <a:pt x="5815" y="7116"/>
                    <a:pt x="5965" y="7116"/>
                  </a:cubicBezTo>
                  <a:cubicBezTo>
                    <a:pt x="7118" y="7116"/>
                    <a:pt x="8173" y="6602"/>
                    <a:pt x="8834" y="5625"/>
                  </a:cubicBezTo>
                  <a:lnTo>
                    <a:pt x="8834" y="5625"/>
                  </a:lnTo>
                  <a:cubicBezTo>
                    <a:pt x="8931" y="5638"/>
                    <a:pt x="9027" y="5645"/>
                    <a:pt x="9122" y="5645"/>
                  </a:cubicBezTo>
                  <a:cubicBezTo>
                    <a:pt x="10582" y="5645"/>
                    <a:pt x="11772" y="4122"/>
                    <a:pt x="12481" y="2954"/>
                  </a:cubicBezTo>
                  <a:cubicBezTo>
                    <a:pt x="12712" y="2573"/>
                    <a:pt x="12367" y="2214"/>
                    <a:pt x="12024" y="2214"/>
                  </a:cubicBezTo>
                  <a:cubicBezTo>
                    <a:pt x="11872" y="2214"/>
                    <a:pt x="11721" y="2284"/>
                    <a:pt x="11620" y="2451"/>
                  </a:cubicBezTo>
                  <a:cubicBezTo>
                    <a:pt x="11152" y="3221"/>
                    <a:pt x="10349" y="4498"/>
                    <a:pt x="9319" y="4638"/>
                  </a:cubicBezTo>
                  <a:lnTo>
                    <a:pt x="9319" y="4638"/>
                  </a:lnTo>
                  <a:cubicBezTo>
                    <a:pt x="9610" y="3788"/>
                    <a:pt x="9656" y="2840"/>
                    <a:pt x="9471" y="1975"/>
                  </a:cubicBezTo>
                  <a:cubicBezTo>
                    <a:pt x="9263" y="1011"/>
                    <a:pt x="8620" y="1"/>
                    <a:pt x="75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49"/>
            <p:cNvSpPr/>
            <p:nvPr/>
          </p:nvSpPr>
          <p:spPr>
            <a:xfrm>
              <a:off x="7170025" y="3735500"/>
              <a:ext cx="430675" cy="301500"/>
            </a:xfrm>
            <a:custGeom>
              <a:rect b="b" l="l" r="r" t="t"/>
              <a:pathLst>
                <a:path extrusionOk="0" h="12060" w="17227">
                  <a:moveTo>
                    <a:pt x="1" y="3133"/>
                  </a:moveTo>
                  <a:cubicBezTo>
                    <a:pt x="1134" y="12059"/>
                    <a:pt x="17227" y="8535"/>
                    <a:pt x="13296" y="0"/>
                  </a:cubicBezTo>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49"/>
            <p:cNvSpPr/>
            <p:nvPr/>
          </p:nvSpPr>
          <p:spPr>
            <a:xfrm>
              <a:off x="6997850" y="3388275"/>
              <a:ext cx="613975" cy="464700"/>
            </a:xfrm>
            <a:custGeom>
              <a:rect b="b" l="l" r="r" t="t"/>
              <a:pathLst>
                <a:path extrusionOk="0" h="18588" w="24559">
                  <a:moveTo>
                    <a:pt x="16534" y="1475"/>
                  </a:moveTo>
                  <a:cubicBezTo>
                    <a:pt x="14337" y="1968"/>
                    <a:pt x="5495" y="4201"/>
                    <a:pt x="3102" y="4628"/>
                  </a:cubicBezTo>
                  <a:cubicBezTo>
                    <a:pt x="1" y="5183"/>
                    <a:pt x="818" y="9901"/>
                    <a:pt x="4604" y="8764"/>
                  </a:cubicBezTo>
                  <a:cubicBezTo>
                    <a:pt x="738" y="10028"/>
                    <a:pt x="2689" y="13597"/>
                    <a:pt x="5345" y="13361"/>
                  </a:cubicBezTo>
                  <a:cubicBezTo>
                    <a:pt x="1629" y="14481"/>
                    <a:pt x="3694" y="18587"/>
                    <a:pt x="6454" y="18307"/>
                  </a:cubicBezTo>
                  <a:cubicBezTo>
                    <a:pt x="9454" y="18002"/>
                    <a:pt x="11661" y="17155"/>
                    <a:pt x="13629" y="16843"/>
                  </a:cubicBezTo>
                  <a:cubicBezTo>
                    <a:pt x="16347" y="16415"/>
                    <a:pt x="19648" y="15105"/>
                    <a:pt x="21337" y="14540"/>
                  </a:cubicBezTo>
                  <a:cubicBezTo>
                    <a:pt x="24558" y="13462"/>
                    <a:pt x="24276" y="8977"/>
                    <a:pt x="19604" y="10022"/>
                  </a:cubicBezTo>
                  <a:cubicBezTo>
                    <a:pt x="23910" y="9923"/>
                    <a:pt x="23229" y="4304"/>
                    <a:pt x="18894" y="5564"/>
                  </a:cubicBezTo>
                  <a:cubicBezTo>
                    <a:pt x="23229" y="4304"/>
                    <a:pt x="20865" y="0"/>
                    <a:pt x="16534" y="1475"/>
                  </a:cubicBezTo>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9"/>
            <p:cNvSpPr/>
            <p:nvPr/>
          </p:nvSpPr>
          <p:spPr>
            <a:xfrm>
              <a:off x="7009350" y="3405600"/>
              <a:ext cx="590575" cy="453225"/>
            </a:xfrm>
            <a:custGeom>
              <a:rect b="b" l="l" r="r" t="t"/>
              <a:pathLst>
                <a:path extrusionOk="0" h="18129" w="23623">
                  <a:moveTo>
                    <a:pt x="17869" y="984"/>
                  </a:moveTo>
                  <a:cubicBezTo>
                    <a:pt x="18726" y="984"/>
                    <a:pt x="19564" y="1239"/>
                    <a:pt x="20035" y="1985"/>
                  </a:cubicBezTo>
                  <a:cubicBezTo>
                    <a:pt x="20806" y="3211"/>
                    <a:pt x="19283" y="4093"/>
                    <a:pt x="18301" y="4391"/>
                  </a:cubicBezTo>
                  <a:cubicBezTo>
                    <a:pt x="17741" y="4561"/>
                    <a:pt x="17909" y="5372"/>
                    <a:pt x="18420" y="5372"/>
                  </a:cubicBezTo>
                  <a:cubicBezTo>
                    <a:pt x="18466" y="5372"/>
                    <a:pt x="18515" y="5365"/>
                    <a:pt x="18566" y="5351"/>
                  </a:cubicBezTo>
                  <a:cubicBezTo>
                    <a:pt x="18877" y="5265"/>
                    <a:pt x="19221" y="5214"/>
                    <a:pt x="19561" y="5214"/>
                  </a:cubicBezTo>
                  <a:cubicBezTo>
                    <a:pt x="20499" y="5214"/>
                    <a:pt x="21412" y="5600"/>
                    <a:pt x="21543" y="6687"/>
                  </a:cubicBezTo>
                  <a:cubicBezTo>
                    <a:pt x="21675" y="7770"/>
                    <a:pt x="20883" y="8436"/>
                    <a:pt x="19963" y="8701"/>
                  </a:cubicBezTo>
                  <a:lnTo>
                    <a:pt x="19963" y="8701"/>
                  </a:lnTo>
                  <a:cubicBezTo>
                    <a:pt x="19639" y="8730"/>
                    <a:pt x="19318" y="8783"/>
                    <a:pt x="19011" y="8848"/>
                  </a:cubicBezTo>
                  <a:cubicBezTo>
                    <a:pt x="18469" y="8965"/>
                    <a:pt x="18581" y="9828"/>
                    <a:pt x="19126" y="9828"/>
                  </a:cubicBezTo>
                  <a:cubicBezTo>
                    <a:pt x="19132" y="9828"/>
                    <a:pt x="19138" y="9828"/>
                    <a:pt x="19144" y="9828"/>
                  </a:cubicBezTo>
                  <a:cubicBezTo>
                    <a:pt x="19436" y="9817"/>
                    <a:pt x="19728" y="9777"/>
                    <a:pt x="20012" y="9709"/>
                  </a:cubicBezTo>
                  <a:lnTo>
                    <a:pt x="20012" y="9709"/>
                  </a:lnTo>
                  <a:cubicBezTo>
                    <a:pt x="20121" y="9702"/>
                    <a:pt x="20231" y="9698"/>
                    <a:pt x="20342" y="9698"/>
                  </a:cubicBezTo>
                  <a:cubicBezTo>
                    <a:pt x="21456" y="9698"/>
                    <a:pt x="22637" y="10076"/>
                    <a:pt x="22514" y="11395"/>
                  </a:cubicBezTo>
                  <a:cubicBezTo>
                    <a:pt x="22356" y="13112"/>
                    <a:pt x="20325" y="13510"/>
                    <a:pt x="19011" y="13974"/>
                  </a:cubicBezTo>
                  <a:cubicBezTo>
                    <a:pt x="17762" y="14416"/>
                    <a:pt x="16508" y="14842"/>
                    <a:pt x="15229" y="15187"/>
                  </a:cubicBezTo>
                  <a:cubicBezTo>
                    <a:pt x="14012" y="15516"/>
                    <a:pt x="12767" y="15684"/>
                    <a:pt x="11540" y="15979"/>
                  </a:cubicBezTo>
                  <a:cubicBezTo>
                    <a:pt x="10283" y="16281"/>
                    <a:pt x="9034" y="16624"/>
                    <a:pt x="7759" y="16860"/>
                  </a:cubicBezTo>
                  <a:cubicBezTo>
                    <a:pt x="7162" y="16970"/>
                    <a:pt x="6506" y="17129"/>
                    <a:pt x="5872" y="17129"/>
                  </a:cubicBezTo>
                  <a:cubicBezTo>
                    <a:pt x="5434" y="17129"/>
                    <a:pt x="5006" y="17053"/>
                    <a:pt x="4616" y="16833"/>
                  </a:cubicBezTo>
                  <a:cubicBezTo>
                    <a:pt x="3963" y="16464"/>
                    <a:pt x="3428" y="15775"/>
                    <a:pt x="3375" y="15008"/>
                  </a:cubicBezTo>
                  <a:cubicBezTo>
                    <a:pt x="3305" y="14003"/>
                    <a:pt x="4159" y="13420"/>
                    <a:pt x="5018" y="13148"/>
                  </a:cubicBezTo>
                  <a:cubicBezTo>
                    <a:pt x="5518" y="12990"/>
                    <a:pt x="5474" y="12169"/>
                    <a:pt x="4927" y="12169"/>
                  </a:cubicBezTo>
                  <a:cubicBezTo>
                    <a:pt x="4913" y="12169"/>
                    <a:pt x="4900" y="12169"/>
                    <a:pt x="4885" y="12170"/>
                  </a:cubicBezTo>
                  <a:cubicBezTo>
                    <a:pt x="4825" y="12175"/>
                    <a:pt x="4765" y="12177"/>
                    <a:pt x="4704" y="12177"/>
                  </a:cubicBezTo>
                  <a:cubicBezTo>
                    <a:pt x="3811" y="12177"/>
                    <a:pt x="2889" y="11715"/>
                    <a:pt x="2562" y="10837"/>
                  </a:cubicBezTo>
                  <a:cubicBezTo>
                    <a:pt x="2122" y="9649"/>
                    <a:pt x="3308" y="8882"/>
                    <a:pt x="4277" y="8551"/>
                  </a:cubicBezTo>
                  <a:cubicBezTo>
                    <a:pt x="4827" y="8364"/>
                    <a:pt x="4671" y="7568"/>
                    <a:pt x="4163" y="7568"/>
                  </a:cubicBezTo>
                  <a:cubicBezTo>
                    <a:pt x="4115" y="7568"/>
                    <a:pt x="4065" y="7575"/>
                    <a:pt x="4011" y="7591"/>
                  </a:cubicBezTo>
                  <a:cubicBezTo>
                    <a:pt x="3722" y="7674"/>
                    <a:pt x="3411" y="7720"/>
                    <a:pt x="3105" y="7720"/>
                  </a:cubicBezTo>
                  <a:cubicBezTo>
                    <a:pt x="2217" y="7720"/>
                    <a:pt x="1375" y="7326"/>
                    <a:pt x="1245" y="6287"/>
                  </a:cubicBezTo>
                  <a:cubicBezTo>
                    <a:pt x="1188" y="5834"/>
                    <a:pt x="1321" y="5364"/>
                    <a:pt x="1616" y="5016"/>
                  </a:cubicBezTo>
                  <a:cubicBezTo>
                    <a:pt x="1991" y="4578"/>
                    <a:pt x="2520" y="4466"/>
                    <a:pt x="3059" y="4363"/>
                  </a:cubicBezTo>
                  <a:cubicBezTo>
                    <a:pt x="6078" y="3777"/>
                    <a:pt x="9065" y="2987"/>
                    <a:pt x="12052" y="2259"/>
                  </a:cubicBezTo>
                  <a:cubicBezTo>
                    <a:pt x="13401" y="1930"/>
                    <a:pt x="14748" y="1592"/>
                    <a:pt x="16101" y="1286"/>
                  </a:cubicBezTo>
                  <a:lnTo>
                    <a:pt x="16101" y="1286"/>
                  </a:lnTo>
                  <a:cubicBezTo>
                    <a:pt x="16135" y="1282"/>
                    <a:pt x="16170" y="1274"/>
                    <a:pt x="16207" y="1262"/>
                  </a:cubicBezTo>
                  <a:lnTo>
                    <a:pt x="16207" y="1262"/>
                  </a:lnTo>
                  <a:cubicBezTo>
                    <a:pt x="16207" y="1262"/>
                    <a:pt x="16207" y="1262"/>
                    <a:pt x="16207" y="1262"/>
                  </a:cubicBezTo>
                  <a:cubicBezTo>
                    <a:pt x="16241" y="1254"/>
                    <a:pt x="16272" y="1244"/>
                    <a:pt x="16301" y="1232"/>
                  </a:cubicBezTo>
                  <a:lnTo>
                    <a:pt x="16301" y="1232"/>
                  </a:lnTo>
                  <a:cubicBezTo>
                    <a:pt x="16771" y="1087"/>
                    <a:pt x="17324" y="984"/>
                    <a:pt x="17869" y="984"/>
                  </a:cubicBezTo>
                  <a:close/>
                  <a:moveTo>
                    <a:pt x="17822" y="0"/>
                  </a:moveTo>
                  <a:cubicBezTo>
                    <a:pt x="17167" y="0"/>
                    <a:pt x="16510" y="115"/>
                    <a:pt x="15941" y="301"/>
                  </a:cubicBezTo>
                  <a:cubicBezTo>
                    <a:pt x="15940" y="302"/>
                    <a:pt x="15938" y="302"/>
                    <a:pt x="15937" y="303"/>
                  </a:cubicBezTo>
                  <a:lnTo>
                    <a:pt x="15937" y="303"/>
                  </a:lnTo>
                  <a:cubicBezTo>
                    <a:pt x="12691" y="1034"/>
                    <a:pt x="9467" y="1876"/>
                    <a:pt x="6227" y="2638"/>
                  </a:cubicBezTo>
                  <a:cubicBezTo>
                    <a:pt x="5459" y="2817"/>
                    <a:pt x="4687" y="2996"/>
                    <a:pt x="3916" y="3167"/>
                  </a:cubicBezTo>
                  <a:cubicBezTo>
                    <a:pt x="3329" y="3295"/>
                    <a:pt x="2699" y="3365"/>
                    <a:pt x="2128" y="3550"/>
                  </a:cubicBezTo>
                  <a:cubicBezTo>
                    <a:pt x="790" y="3986"/>
                    <a:pt x="0" y="5313"/>
                    <a:pt x="314" y="6697"/>
                  </a:cubicBezTo>
                  <a:cubicBezTo>
                    <a:pt x="559" y="7779"/>
                    <a:pt x="1337" y="8391"/>
                    <a:pt x="2264" y="8615"/>
                  </a:cubicBezTo>
                  <a:lnTo>
                    <a:pt x="2264" y="8615"/>
                  </a:lnTo>
                  <a:cubicBezTo>
                    <a:pt x="1631" y="9226"/>
                    <a:pt x="1274" y="10040"/>
                    <a:pt x="1576" y="11024"/>
                  </a:cubicBezTo>
                  <a:cubicBezTo>
                    <a:pt x="1846" y="11902"/>
                    <a:pt x="2528" y="12564"/>
                    <a:pt x="3350" y="12908"/>
                  </a:cubicBezTo>
                  <a:lnTo>
                    <a:pt x="3350" y="12908"/>
                  </a:lnTo>
                  <a:cubicBezTo>
                    <a:pt x="2938" y="13241"/>
                    <a:pt x="2616" y="13671"/>
                    <a:pt x="2465" y="14216"/>
                  </a:cubicBezTo>
                  <a:cubicBezTo>
                    <a:pt x="2221" y="15099"/>
                    <a:pt x="2503" y="16043"/>
                    <a:pt x="3048" y="16755"/>
                  </a:cubicBezTo>
                  <a:cubicBezTo>
                    <a:pt x="3640" y="17530"/>
                    <a:pt x="4532" y="18040"/>
                    <a:pt x="5509" y="18118"/>
                  </a:cubicBezTo>
                  <a:cubicBezTo>
                    <a:pt x="5605" y="18125"/>
                    <a:pt x="5702" y="18128"/>
                    <a:pt x="5800" y="18128"/>
                  </a:cubicBezTo>
                  <a:cubicBezTo>
                    <a:pt x="6453" y="18128"/>
                    <a:pt x="7135" y="17977"/>
                    <a:pt x="7767" y="17867"/>
                  </a:cubicBezTo>
                  <a:cubicBezTo>
                    <a:pt x="8576" y="17726"/>
                    <a:pt x="9379" y="17542"/>
                    <a:pt x="10175" y="17344"/>
                  </a:cubicBezTo>
                  <a:cubicBezTo>
                    <a:pt x="11574" y="16999"/>
                    <a:pt x="12979" y="16736"/>
                    <a:pt x="14382" y="16422"/>
                  </a:cubicBezTo>
                  <a:cubicBezTo>
                    <a:pt x="15931" y="16078"/>
                    <a:pt x="17439" y="15579"/>
                    <a:pt x="18933" y="15055"/>
                  </a:cubicBezTo>
                  <a:cubicBezTo>
                    <a:pt x="20730" y="14427"/>
                    <a:pt x="23123" y="13902"/>
                    <a:pt x="23477" y="11673"/>
                  </a:cubicBezTo>
                  <a:cubicBezTo>
                    <a:pt x="23622" y="10757"/>
                    <a:pt x="23289" y="9845"/>
                    <a:pt x="22539" y="9284"/>
                  </a:cubicBezTo>
                  <a:cubicBezTo>
                    <a:pt x="22275" y="9087"/>
                    <a:pt x="21987" y="8946"/>
                    <a:pt x="21684" y="8850"/>
                  </a:cubicBezTo>
                  <a:lnTo>
                    <a:pt x="21684" y="8850"/>
                  </a:lnTo>
                  <a:cubicBezTo>
                    <a:pt x="22301" y="8282"/>
                    <a:pt x="22659" y="7482"/>
                    <a:pt x="22514" y="6493"/>
                  </a:cubicBezTo>
                  <a:cubicBezTo>
                    <a:pt x="22333" y="5268"/>
                    <a:pt x="21490" y="4584"/>
                    <a:pt x="20469" y="4334"/>
                  </a:cubicBezTo>
                  <a:lnTo>
                    <a:pt x="20469" y="4334"/>
                  </a:lnTo>
                  <a:cubicBezTo>
                    <a:pt x="20648" y="4161"/>
                    <a:pt x="20805" y="3966"/>
                    <a:pt x="20932" y="3744"/>
                  </a:cubicBezTo>
                  <a:cubicBezTo>
                    <a:pt x="21311" y="3082"/>
                    <a:pt x="21318" y="2294"/>
                    <a:pt x="20970" y="1618"/>
                  </a:cubicBezTo>
                  <a:cubicBezTo>
                    <a:pt x="20361" y="433"/>
                    <a:pt x="19094" y="0"/>
                    <a:pt x="178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49"/>
            <p:cNvSpPr/>
            <p:nvPr/>
          </p:nvSpPr>
          <p:spPr>
            <a:xfrm>
              <a:off x="7083100" y="3509450"/>
              <a:ext cx="425250" cy="112700"/>
            </a:xfrm>
            <a:custGeom>
              <a:rect b="b" l="l" r="r" t="t"/>
              <a:pathLst>
                <a:path extrusionOk="0" h="4508" w="17010">
                  <a:moveTo>
                    <a:pt x="16300" y="1"/>
                  </a:moveTo>
                  <a:cubicBezTo>
                    <a:pt x="16258" y="1"/>
                    <a:pt x="16214" y="6"/>
                    <a:pt x="16168" y="17"/>
                  </a:cubicBezTo>
                  <a:cubicBezTo>
                    <a:pt x="11020" y="1284"/>
                    <a:pt x="5932" y="2958"/>
                    <a:pt x="638" y="3508"/>
                  </a:cubicBezTo>
                  <a:cubicBezTo>
                    <a:pt x="26" y="3571"/>
                    <a:pt x="1" y="4508"/>
                    <a:pt x="577" y="4508"/>
                  </a:cubicBezTo>
                  <a:cubicBezTo>
                    <a:pt x="597" y="4508"/>
                    <a:pt x="617" y="4507"/>
                    <a:pt x="638" y="4505"/>
                  </a:cubicBezTo>
                  <a:cubicBezTo>
                    <a:pt x="6027" y="3944"/>
                    <a:pt x="11192" y="2267"/>
                    <a:pt x="16434" y="978"/>
                  </a:cubicBezTo>
                  <a:cubicBezTo>
                    <a:pt x="17009" y="838"/>
                    <a:pt x="16826" y="1"/>
                    <a:pt x="16300" y="1"/>
                  </a:cubicBezTo>
                  <a:close/>
                </a:path>
              </a:pathLst>
            </a:custGeom>
            <a:solidFill>
              <a:srgbClr val="484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49"/>
            <p:cNvSpPr/>
            <p:nvPr/>
          </p:nvSpPr>
          <p:spPr>
            <a:xfrm>
              <a:off x="7098175" y="3616850"/>
              <a:ext cx="436350" cy="117650"/>
            </a:xfrm>
            <a:custGeom>
              <a:rect b="b" l="l" r="r" t="t"/>
              <a:pathLst>
                <a:path extrusionOk="0" h="4706" w="17454">
                  <a:moveTo>
                    <a:pt x="16799" y="0"/>
                  </a:moveTo>
                  <a:cubicBezTo>
                    <a:pt x="16748" y="0"/>
                    <a:pt x="16695" y="9"/>
                    <a:pt x="16638" y="27"/>
                  </a:cubicBezTo>
                  <a:cubicBezTo>
                    <a:pt x="11407" y="1738"/>
                    <a:pt x="5944" y="2534"/>
                    <a:pt x="585" y="3731"/>
                  </a:cubicBezTo>
                  <a:cubicBezTo>
                    <a:pt x="1" y="3861"/>
                    <a:pt x="193" y="4705"/>
                    <a:pt x="729" y="4705"/>
                  </a:cubicBezTo>
                  <a:cubicBezTo>
                    <a:pt x="768" y="4705"/>
                    <a:pt x="808" y="4701"/>
                    <a:pt x="850" y="4692"/>
                  </a:cubicBezTo>
                  <a:cubicBezTo>
                    <a:pt x="6207" y="3495"/>
                    <a:pt x="11672" y="2699"/>
                    <a:pt x="16903" y="988"/>
                  </a:cubicBezTo>
                  <a:cubicBezTo>
                    <a:pt x="17453" y="809"/>
                    <a:pt x="17290" y="0"/>
                    <a:pt x="16799" y="0"/>
                  </a:cubicBezTo>
                  <a:close/>
                </a:path>
              </a:pathLst>
            </a:custGeom>
            <a:solidFill>
              <a:srgbClr val="484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49"/>
          <p:cNvGrpSpPr/>
          <p:nvPr/>
        </p:nvGrpSpPr>
        <p:grpSpPr>
          <a:xfrm>
            <a:off x="3564238" y="3459525"/>
            <a:ext cx="1519300" cy="812375"/>
            <a:chOff x="3754738" y="3337238"/>
            <a:chExt cx="1519300" cy="812375"/>
          </a:xfrm>
        </p:grpSpPr>
        <p:sp>
          <p:nvSpPr>
            <p:cNvPr id="10178" name="Google Shape;10178;p49"/>
            <p:cNvSpPr/>
            <p:nvPr/>
          </p:nvSpPr>
          <p:spPr>
            <a:xfrm>
              <a:off x="4355288" y="3642388"/>
              <a:ext cx="277850" cy="132075"/>
            </a:xfrm>
            <a:custGeom>
              <a:rect b="b" l="l" r="r" t="t"/>
              <a:pathLst>
                <a:path extrusionOk="0" h="5283" w="11114">
                  <a:moveTo>
                    <a:pt x="2484" y="4735"/>
                  </a:moveTo>
                  <a:cubicBezTo>
                    <a:pt x="1" y="2973"/>
                    <a:pt x="3243" y="551"/>
                    <a:pt x="5550" y="235"/>
                  </a:cubicBezTo>
                  <a:cubicBezTo>
                    <a:pt x="7248" y="1"/>
                    <a:pt x="10174" y="119"/>
                    <a:pt x="10519" y="2025"/>
                  </a:cubicBezTo>
                  <a:cubicBezTo>
                    <a:pt x="11113" y="5282"/>
                    <a:pt x="7203" y="2421"/>
                    <a:pt x="6047" y="2763"/>
                  </a:cubicBezTo>
                  <a:cubicBezTo>
                    <a:pt x="4288" y="3281"/>
                    <a:pt x="3885" y="5038"/>
                    <a:pt x="2484" y="4735"/>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9"/>
            <p:cNvSpPr/>
            <p:nvPr/>
          </p:nvSpPr>
          <p:spPr>
            <a:xfrm>
              <a:off x="3754738" y="3470188"/>
              <a:ext cx="833850" cy="679425"/>
            </a:xfrm>
            <a:custGeom>
              <a:rect b="b" l="l" r="r" t="t"/>
              <a:pathLst>
                <a:path extrusionOk="0" h="27177" w="33354">
                  <a:moveTo>
                    <a:pt x="14368" y="3590"/>
                  </a:moveTo>
                  <a:cubicBezTo>
                    <a:pt x="0" y="6710"/>
                    <a:pt x="5130" y="27176"/>
                    <a:pt x="18282" y="24625"/>
                  </a:cubicBezTo>
                  <a:cubicBezTo>
                    <a:pt x="33353" y="21705"/>
                    <a:pt x="29020" y="0"/>
                    <a:pt x="14368" y="3590"/>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49"/>
            <p:cNvSpPr/>
            <p:nvPr/>
          </p:nvSpPr>
          <p:spPr>
            <a:xfrm>
              <a:off x="3851013" y="3550813"/>
              <a:ext cx="642075" cy="523100"/>
            </a:xfrm>
            <a:custGeom>
              <a:rect b="b" l="l" r="r" t="t"/>
              <a:pathLst>
                <a:path extrusionOk="0" h="20924" w="25683">
                  <a:moveTo>
                    <a:pt x="11064" y="2762"/>
                  </a:moveTo>
                  <a:cubicBezTo>
                    <a:pt x="0" y="5166"/>
                    <a:pt x="3950" y="20924"/>
                    <a:pt x="14077" y="18960"/>
                  </a:cubicBezTo>
                  <a:cubicBezTo>
                    <a:pt x="25683" y="16711"/>
                    <a:pt x="22346" y="0"/>
                    <a:pt x="11064" y="276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49"/>
            <p:cNvSpPr/>
            <p:nvPr/>
          </p:nvSpPr>
          <p:spPr>
            <a:xfrm>
              <a:off x="3944288" y="3599838"/>
              <a:ext cx="467175" cy="441575"/>
            </a:xfrm>
            <a:custGeom>
              <a:rect b="b" l="l" r="r" t="t"/>
              <a:pathLst>
                <a:path extrusionOk="0" h="17663" w="18687">
                  <a:moveTo>
                    <a:pt x="9772" y="997"/>
                  </a:moveTo>
                  <a:cubicBezTo>
                    <a:pt x="10756" y="997"/>
                    <a:pt x="11736" y="1165"/>
                    <a:pt x="12657" y="1555"/>
                  </a:cubicBezTo>
                  <a:cubicBezTo>
                    <a:pt x="14045" y="2147"/>
                    <a:pt x="15191" y="3207"/>
                    <a:pt x="15952" y="4501"/>
                  </a:cubicBezTo>
                  <a:cubicBezTo>
                    <a:pt x="17479" y="7096"/>
                    <a:pt x="17486" y="10507"/>
                    <a:pt x="15825" y="13041"/>
                  </a:cubicBezTo>
                  <a:cubicBezTo>
                    <a:pt x="14340" y="15308"/>
                    <a:pt x="11485" y="16679"/>
                    <a:pt x="8733" y="16679"/>
                  </a:cubicBezTo>
                  <a:cubicBezTo>
                    <a:pt x="7954" y="16679"/>
                    <a:pt x="7182" y="16569"/>
                    <a:pt x="6453" y="16338"/>
                  </a:cubicBezTo>
                  <a:cubicBezTo>
                    <a:pt x="3461" y="15394"/>
                    <a:pt x="1477" y="12422"/>
                    <a:pt x="1216" y="9369"/>
                  </a:cubicBezTo>
                  <a:cubicBezTo>
                    <a:pt x="925" y="5982"/>
                    <a:pt x="2760" y="2925"/>
                    <a:pt x="5968" y="1720"/>
                  </a:cubicBezTo>
                  <a:cubicBezTo>
                    <a:pt x="6450" y="1539"/>
                    <a:pt x="6945" y="1399"/>
                    <a:pt x="7445" y="1286"/>
                  </a:cubicBezTo>
                  <a:lnTo>
                    <a:pt x="7445" y="1286"/>
                  </a:lnTo>
                  <a:cubicBezTo>
                    <a:pt x="7452" y="1285"/>
                    <a:pt x="7459" y="1283"/>
                    <a:pt x="7466" y="1282"/>
                  </a:cubicBezTo>
                  <a:lnTo>
                    <a:pt x="7466" y="1282"/>
                  </a:lnTo>
                  <a:cubicBezTo>
                    <a:pt x="7466" y="1282"/>
                    <a:pt x="7466" y="1282"/>
                    <a:pt x="7466" y="1282"/>
                  </a:cubicBezTo>
                  <a:cubicBezTo>
                    <a:pt x="7472" y="1280"/>
                    <a:pt x="7479" y="1279"/>
                    <a:pt x="7485" y="1277"/>
                  </a:cubicBezTo>
                  <a:lnTo>
                    <a:pt x="7485" y="1277"/>
                  </a:lnTo>
                  <a:cubicBezTo>
                    <a:pt x="8234" y="1099"/>
                    <a:pt x="9004" y="997"/>
                    <a:pt x="9772" y="997"/>
                  </a:cubicBezTo>
                  <a:close/>
                  <a:moveTo>
                    <a:pt x="9704" y="1"/>
                  </a:moveTo>
                  <a:cubicBezTo>
                    <a:pt x="9414" y="1"/>
                    <a:pt x="9122" y="15"/>
                    <a:pt x="8827" y="45"/>
                  </a:cubicBezTo>
                  <a:cubicBezTo>
                    <a:pt x="8279" y="100"/>
                    <a:pt x="7736" y="192"/>
                    <a:pt x="7201" y="321"/>
                  </a:cubicBezTo>
                  <a:cubicBezTo>
                    <a:pt x="5235" y="759"/>
                    <a:pt x="3343" y="1703"/>
                    <a:pt x="2046" y="3279"/>
                  </a:cubicBezTo>
                  <a:cubicBezTo>
                    <a:pt x="921" y="4648"/>
                    <a:pt x="301" y="6340"/>
                    <a:pt x="200" y="8107"/>
                  </a:cubicBezTo>
                  <a:cubicBezTo>
                    <a:pt x="0" y="11560"/>
                    <a:pt x="1814" y="15194"/>
                    <a:pt x="4944" y="16789"/>
                  </a:cubicBezTo>
                  <a:cubicBezTo>
                    <a:pt x="6113" y="17384"/>
                    <a:pt x="7421" y="17663"/>
                    <a:pt x="8742" y="17663"/>
                  </a:cubicBezTo>
                  <a:cubicBezTo>
                    <a:pt x="11375" y="17663"/>
                    <a:pt x="14061" y="16559"/>
                    <a:pt x="15813" y="14661"/>
                  </a:cubicBezTo>
                  <a:cubicBezTo>
                    <a:pt x="18198" y="12080"/>
                    <a:pt x="18686" y="8206"/>
                    <a:pt x="17321" y="5015"/>
                  </a:cubicBezTo>
                  <a:cubicBezTo>
                    <a:pt x="15990" y="1898"/>
                    <a:pt x="13019" y="1"/>
                    <a:pt x="97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49"/>
            <p:cNvSpPr/>
            <p:nvPr/>
          </p:nvSpPr>
          <p:spPr>
            <a:xfrm>
              <a:off x="4077563" y="3697213"/>
              <a:ext cx="181275" cy="256150"/>
            </a:xfrm>
            <a:custGeom>
              <a:rect b="b" l="l" r="r" t="t"/>
              <a:pathLst>
                <a:path extrusionOk="0" h="10246" w="7251">
                  <a:moveTo>
                    <a:pt x="6571" y="0"/>
                  </a:moveTo>
                  <a:cubicBezTo>
                    <a:pt x="6421" y="0"/>
                    <a:pt x="6273" y="73"/>
                    <a:pt x="6178" y="247"/>
                  </a:cubicBezTo>
                  <a:cubicBezTo>
                    <a:pt x="4421" y="3481"/>
                    <a:pt x="2198" y="6401"/>
                    <a:pt x="239" y="9510"/>
                  </a:cubicBezTo>
                  <a:cubicBezTo>
                    <a:pt x="0" y="9889"/>
                    <a:pt x="344" y="10245"/>
                    <a:pt x="691" y="10245"/>
                  </a:cubicBezTo>
                  <a:cubicBezTo>
                    <a:pt x="843" y="10245"/>
                    <a:pt x="995" y="10177"/>
                    <a:pt x="1099" y="10012"/>
                  </a:cubicBezTo>
                  <a:cubicBezTo>
                    <a:pt x="3058" y="6905"/>
                    <a:pt x="5280" y="3985"/>
                    <a:pt x="7040" y="751"/>
                  </a:cubicBezTo>
                  <a:cubicBezTo>
                    <a:pt x="7250" y="361"/>
                    <a:pt x="6906" y="0"/>
                    <a:pt x="65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49"/>
            <p:cNvSpPr/>
            <p:nvPr/>
          </p:nvSpPr>
          <p:spPr>
            <a:xfrm>
              <a:off x="4033813" y="3687463"/>
              <a:ext cx="133400" cy="175275"/>
            </a:xfrm>
            <a:custGeom>
              <a:rect b="b" l="l" r="r" t="t"/>
              <a:pathLst>
                <a:path extrusionOk="0" h="7011" w="5336">
                  <a:moveTo>
                    <a:pt x="4641" y="1"/>
                  </a:moveTo>
                  <a:cubicBezTo>
                    <a:pt x="4489" y="1"/>
                    <a:pt x="4337" y="68"/>
                    <a:pt x="4231" y="231"/>
                  </a:cubicBezTo>
                  <a:cubicBezTo>
                    <a:pt x="2910" y="2264"/>
                    <a:pt x="1587" y="4303"/>
                    <a:pt x="161" y="6262"/>
                  </a:cubicBezTo>
                  <a:cubicBezTo>
                    <a:pt x="0" y="6479"/>
                    <a:pt x="123" y="6816"/>
                    <a:pt x="340" y="6943"/>
                  </a:cubicBezTo>
                  <a:cubicBezTo>
                    <a:pt x="419" y="6990"/>
                    <a:pt x="501" y="7011"/>
                    <a:pt x="581" y="7011"/>
                  </a:cubicBezTo>
                  <a:cubicBezTo>
                    <a:pt x="751" y="7011"/>
                    <a:pt x="912" y="6913"/>
                    <a:pt x="1020" y="6764"/>
                  </a:cubicBezTo>
                  <a:cubicBezTo>
                    <a:pt x="2448" y="4807"/>
                    <a:pt x="3771" y="2765"/>
                    <a:pt x="5090" y="734"/>
                  </a:cubicBezTo>
                  <a:cubicBezTo>
                    <a:pt x="5336" y="358"/>
                    <a:pt x="4991" y="1"/>
                    <a:pt x="46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49"/>
            <p:cNvSpPr/>
            <p:nvPr/>
          </p:nvSpPr>
          <p:spPr>
            <a:xfrm>
              <a:off x="4166388" y="3774563"/>
              <a:ext cx="145175" cy="186525"/>
            </a:xfrm>
            <a:custGeom>
              <a:rect b="b" l="l" r="r" t="t"/>
              <a:pathLst>
                <a:path extrusionOk="0" h="7461" w="5807">
                  <a:moveTo>
                    <a:pt x="5121" y="0"/>
                  </a:moveTo>
                  <a:cubicBezTo>
                    <a:pt x="4971" y="0"/>
                    <a:pt x="4821" y="70"/>
                    <a:pt x="4721" y="240"/>
                  </a:cubicBezTo>
                  <a:cubicBezTo>
                    <a:pt x="3390" y="2513"/>
                    <a:pt x="1641" y="4499"/>
                    <a:pt x="238" y="6724"/>
                  </a:cubicBezTo>
                  <a:cubicBezTo>
                    <a:pt x="0" y="7102"/>
                    <a:pt x="346" y="7460"/>
                    <a:pt x="693" y="7460"/>
                  </a:cubicBezTo>
                  <a:cubicBezTo>
                    <a:pt x="844" y="7460"/>
                    <a:pt x="996" y="7392"/>
                    <a:pt x="1100" y="7228"/>
                  </a:cubicBezTo>
                  <a:cubicBezTo>
                    <a:pt x="2501" y="5003"/>
                    <a:pt x="4249" y="3014"/>
                    <a:pt x="5581" y="743"/>
                  </a:cubicBezTo>
                  <a:cubicBezTo>
                    <a:pt x="5807" y="359"/>
                    <a:pt x="5462" y="0"/>
                    <a:pt x="51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9"/>
            <p:cNvSpPr/>
            <p:nvPr/>
          </p:nvSpPr>
          <p:spPr>
            <a:xfrm>
              <a:off x="4440188" y="3337238"/>
              <a:ext cx="833850" cy="679375"/>
            </a:xfrm>
            <a:custGeom>
              <a:rect b="b" l="l" r="r" t="t"/>
              <a:pathLst>
                <a:path extrusionOk="0" h="27175" w="33354">
                  <a:moveTo>
                    <a:pt x="14368" y="3591"/>
                  </a:moveTo>
                  <a:cubicBezTo>
                    <a:pt x="1" y="6711"/>
                    <a:pt x="5130" y="27175"/>
                    <a:pt x="18280" y="24626"/>
                  </a:cubicBezTo>
                  <a:cubicBezTo>
                    <a:pt x="33354" y="21706"/>
                    <a:pt x="29018" y="1"/>
                    <a:pt x="14368" y="3591"/>
                  </a:cubicBezTo>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9"/>
            <p:cNvSpPr/>
            <p:nvPr/>
          </p:nvSpPr>
          <p:spPr>
            <a:xfrm>
              <a:off x="4536463" y="3417838"/>
              <a:ext cx="642100" cy="523150"/>
            </a:xfrm>
            <a:custGeom>
              <a:rect b="b" l="l" r="r" t="t"/>
              <a:pathLst>
                <a:path extrusionOk="0" h="20926" w="25684">
                  <a:moveTo>
                    <a:pt x="11065" y="2764"/>
                  </a:moveTo>
                  <a:cubicBezTo>
                    <a:pt x="1" y="5168"/>
                    <a:pt x="3951" y="20926"/>
                    <a:pt x="14077" y="18962"/>
                  </a:cubicBezTo>
                  <a:cubicBezTo>
                    <a:pt x="25683" y="16712"/>
                    <a:pt x="22346" y="0"/>
                    <a:pt x="11065" y="2764"/>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49"/>
            <p:cNvSpPr/>
            <p:nvPr/>
          </p:nvSpPr>
          <p:spPr>
            <a:xfrm>
              <a:off x="4629738" y="3466863"/>
              <a:ext cx="467175" cy="441600"/>
            </a:xfrm>
            <a:custGeom>
              <a:rect b="b" l="l" r="r" t="t"/>
              <a:pathLst>
                <a:path extrusionOk="0" h="17664" w="18687">
                  <a:moveTo>
                    <a:pt x="9774" y="998"/>
                  </a:moveTo>
                  <a:cubicBezTo>
                    <a:pt x="10758" y="998"/>
                    <a:pt x="11736" y="1166"/>
                    <a:pt x="12655" y="1557"/>
                  </a:cubicBezTo>
                  <a:cubicBezTo>
                    <a:pt x="14046" y="2147"/>
                    <a:pt x="15190" y="3207"/>
                    <a:pt x="15952" y="4502"/>
                  </a:cubicBezTo>
                  <a:cubicBezTo>
                    <a:pt x="17480" y="7098"/>
                    <a:pt x="17486" y="10508"/>
                    <a:pt x="15826" y="13043"/>
                  </a:cubicBezTo>
                  <a:cubicBezTo>
                    <a:pt x="14340" y="15309"/>
                    <a:pt x="11484" y="16679"/>
                    <a:pt x="8731" y="16679"/>
                  </a:cubicBezTo>
                  <a:cubicBezTo>
                    <a:pt x="7952" y="16679"/>
                    <a:pt x="7182" y="16570"/>
                    <a:pt x="6453" y="16340"/>
                  </a:cubicBezTo>
                  <a:cubicBezTo>
                    <a:pt x="3462" y="15396"/>
                    <a:pt x="1477" y="12423"/>
                    <a:pt x="1216" y="9371"/>
                  </a:cubicBezTo>
                  <a:cubicBezTo>
                    <a:pt x="925" y="5983"/>
                    <a:pt x="2760" y="2927"/>
                    <a:pt x="5969" y="1722"/>
                  </a:cubicBezTo>
                  <a:cubicBezTo>
                    <a:pt x="6450" y="1540"/>
                    <a:pt x="6945" y="1400"/>
                    <a:pt x="7449" y="1287"/>
                  </a:cubicBezTo>
                  <a:lnTo>
                    <a:pt x="7449" y="1287"/>
                  </a:lnTo>
                  <a:cubicBezTo>
                    <a:pt x="7455" y="1286"/>
                    <a:pt x="7461" y="1285"/>
                    <a:pt x="7467" y="1283"/>
                  </a:cubicBezTo>
                  <a:lnTo>
                    <a:pt x="7467" y="1283"/>
                  </a:lnTo>
                  <a:cubicBezTo>
                    <a:pt x="7467" y="1283"/>
                    <a:pt x="7467" y="1283"/>
                    <a:pt x="7467" y="1283"/>
                  </a:cubicBezTo>
                  <a:cubicBezTo>
                    <a:pt x="7473" y="1282"/>
                    <a:pt x="7479" y="1280"/>
                    <a:pt x="7485" y="1279"/>
                  </a:cubicBezTo>
                  <a:lnTo>
                    <a:pt x="7485" y="1279"/>
                  </a:lnTo>
                  <a:cubicBezTo>
                    <a:pt x="8234" y="1101"/>
                    <a:pt x="9006" y="998"/>
                    <a:pt x="9774" y="998"/>
                  </a:cubicBezTo>
                  <a:close/>
                  <a:moveTo>
                    <a:pt x="9705" y="1"/>
                  </a:moveTo>
                  <a:cubicBezTo>
                    <a:pt x="9415" y="1"/>
                    <a:pt x="9122" y="15"/>
                    <a:pt x="8828" y="45"/>
                  </a:cubicBezTo>
                  <a:cubicBezTo>
                    <a:pt x="8278" y="101"/>
                    <a:pt x="7736" y="194"/>
                    <a:pt x="7201" y="323"/>
                  </a:cubicBezTo>
                  <a:cubicBezTo>
                    <a:pt x="5236" y="761"/>
                    <a:pt x="3342" y="1705"/>
                    <a:pt x="2046" y="3280"/>
                  </a:cubicBezTo>
                  <a:cubicBezTo>
                    <a:pt x="919" y="4650"/>
                    <a:pt x="302" y="6341"/>
                    <a:pt x="201" y="8109"/>
                  </a:cubicBezTo>
                  <a:cubicBezTo>
                    <a:pt x="1" y="11562"/>
                    <a:pt x="1814" y="15196"/>
                    <a:pt x="4945" y="16791"/>
                  </a:cubicBezTo>
                  <a:cubicBezTo>
                    <a:pt x="6113" y="17386"/>
                    <a:pt x="7420" y="17664"/>
                    <a:pt x="8742" y="17664"/>
                  </a:cubicBezTo>
                  <a:cubicBezTo>
                    <a:pt x="11374" y="17664"/>
                    <a:pt x="14061" y="16561"/>
                    <a:pt x="15813" y="14663"/>
                  </a:cubicBezTo>
                  <a:cubicBezTo>
                    <a:pt x="18198" y="12082"/>
                    <a:pt x="18687" y="8208"/>
                    <a:pt x="17322" y="5016"/>
                  </a:cubicBezTo>
                  <a:cubicBezTo>
                    <a:pt x="15989" y="1897"/>
                    <a:pt x="13019" y="1"/>
                    <a:pt x="97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49"/>
            <p:cNvSpPr/>
            <p:nvPr/>
          </p:nvSpPr>
          <p:spPr>
            <a:xfrm>
              <a:off x="4763013" y="3564288"/>
              <a:ext cx="181275" cy="256125"/>
            </a:xfrm>
            <a:custGeom>
              <a:rect b="b" l="l" r="r" t="t"/>
              <a:pathLst>
                <a:path extrusionOk="0" h="10245" w="7251">
                  <a:moveTo>
                    <a:pt x="6571" y="0"/>
                  </a:moveTo>
                  <a:cubicBezTo>
                    <a:pt x="6422" y="0"/>
                    <a:pt x="6274" y="72"/>
                    <a:pt x="6178" y="247"/>
                  </a:cubicBezTo>
                  <a:cubicBezTo>
                    <a:pt x="4421" y="3481"/>
                    <a:pt x="2199" y="6401"/>
                    <a:pt x="238" y="9508"/>
                  </a:cubicBezTo>
                  <a:cubicBezTo>
                    <a:pt x="0" y="9888"/>
                    <a:pt x="345" y="10245"/>
                    <a:pt x="691" y="10245"/>
                  </a:cubicBezTo>
                  <a:cubicBezTo>
                    <a:pt x="843" y="10245"/>
                    <a:pt x="995" y="10176"/>
                    <a:pt x="1099" y="10012"/>
                  </a:cubicBezTo>
                  <a:cubicBezTo>
                    <a:pt x="3058" y="6904"/>
                    <a:pt x="5281" y="3984"/>
                    <a:pt x="7038" y="751"/>
                  </a:cubicBezTo>
                  <a:cubicBezTo>
                    <a:pt x="7250" y="361"/>
                    <a:pt x="6906" y="0"/>
                    <a:pt x="65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49"/>
            <p:cNvSpPr/>
            <p:nvPr/>
          </p:nvSpPr>
          <p:spPr>
            <a:xfrm>
              <a:off x="4719263" y="3554538"/>
              <a:ext cx="133400" cy="175275"/>
            </a:xfrm>
            <a:custGeom>
              <a:rect b="b" l="l" r="r" t="t"/>
              <a:pathLst>
                <a:path extrusionOk="0" h="7011" w="5336">
                  <a:moveTo>
                    <a:pt x="4642" y="1"/>
                  </a:moveTo>
                  <a:cubicBezTo>
                    <a:pt x="4490" y="1"/>
                    <a:pt x="4337" y="68"/>
                    <a:pt x="4231" y="231"/>
                  </a:cubicBezTo>
                  <a:cubicBezTo>
                    <a:pt x="2910" y="2264"/>
                    <a:pt x="1587" y="4303"/>
                    <a:pt x="161" y="6262"/>
                  </a:cubicBezTo>
                  <a:cubicBezTo>
                    <a:pt x="1" y="6479"/>
                    <a:pt x="123" y="6816"/>
                    <a:pt x="338" y="6942"/>
                  </a:cubicBezTo>
                  <a:cubicBezTo>
                    <a:pt x="418" y="6989"/>
                    <a:pt x="500" y="7010"/>
                    <a:pt x="580" y="7010"/>
                  </a:cubicBezTo>
                  <a:cubicBezTo>
                    <a:pt x="751" y="7010"/>
                    <a:pt x="911" y="6913"/>
                    <a:pt x="1021" y="6763"/>
                  </a:cubicBezTo>
                  <a:cubicBezTo>
                    <a:pt x="2449" y="4806"/>
                    <a:pt x="3772" y="2765"/>
                    <a:pt x="5091" y="734"/>
                  </a:cubicBezTo>
                  <a:cubicBezTo>
                    <a:pt x="5336" y="358"/>
                    <a:pt x="4991" y="1"/>
                    <a:pt x="46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49"/>
            <p:cNvSpPr/>
            <p:nvPr/>
          </p:nvSpPr>
          <p:spPr>
            <a:xfrm>
              <a:off x="4851838" y="3641638"/>
              <a:ext cx="145200" cy="186525"/>
            </a:xfrm>
            <a:custGeom>
              <a:rect b="b" l="l" r="r" t="t"/>
              <a:pathLst>
                <a:path extrusionOk="0" h="7461" w="5808">
                  <a:moveTo>
                    <a:pt x="5122" y="0"/>
                  </a:moveTo>
                  <a:cubicBezTo>
                    <a:pt x="4971" y="0"/>
                    <a:pt x="4821" y="70"/>
                    <a:pt x="4721" y="239"/>
                  </a:cubicBezTo>
                  <a:cubicBezTo>
                    <a:pt x="3390" y="2513"/>
                    <a:pt x="1642" y="4499"/>
                    <a:pt x="238" y="6724"/>
                  </a:cubicBezTo>
                  <a:cubicBezTo>
                    <a:pt x="1" y="7102"/>
                    <a:pt x="346" y="7460"/>
                    <a:pt x="693" y="7460"/>
                  </a:cubicBezTo>
                  <a:cubicBezTo>
                    <a:pt x="845" y="7460"/>
                    <a:pt x="996" y="7392"/>
                    <a:pt x="1100" y="7227"/>
                  </a:cubicBezTo>
                  <a:cubicBezTo>
                    <a:pt x="2501" y="5003"/>
                    <a:pt x="4250" y="3014"/>
                    <a:pt x="5581" y="743"/>
                  </a:cubicBezTo>
                  <a:cubicBezTo>
                    <a:pt x="5807" y="359"/>
                    <a:pt x="5463" y="0"/>
                    <a:pt x="51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1" name="Google Shape;10191;p49"/>
          <p:cNvSpPr/>
          <p:nvPr/>
        </p:nvSpPr>
        <p:spPr>
          <a:xfrm>
            <a:off x="3963250" y="29243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9"/>
          <p:cNvSpPr/>
          <p:nvPr/>
        </p:nvSpPr>
        <p:spPr>
          <a:xfrm>
            <a:off x="7794413" y="2648025"/>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49"/>
          <p:cNvSpPr/>
          <p:nvPr/>
        </p:nvSpPr>
        <p:spPr>
          <a:xfrm>
            <a:off x="5907575" y="36506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49"/>
          <p:cNvSpPr/>
          <p:nvPr/>
        </p:nvSpPr>
        <p:spPr>
          <a:xfrm>
            <a:off x="1574963" y="3034475"/>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3" name="Shape 9833"/>
        <p:cNvGrpSpPr/>
        <p:nvPr/>
      </p:nvGrpSpPr>
      <p:grpSpPr>
        <a:xfrm>
          <a:off x="0" y="0"/>
          <a:ext cx="0" cy="0"/>
          <a:chOff x="0" y="0"/>
          <a:chExt cx="0" cy="0"/>
        </a:xfrm>
      </p:grpSpPr>
      <p:sp>
        <p:nvSpPr>
          <p:cNvPr id="9834" name="Google Shape;9834;p32"/>
          <p:cNvSpPr txBox="1"/>
          <p:nvPr>
            <p:ph type="title"/>
          </p:nvPr>
        </p:nvSpPr>
        <p:spPr>
          <a:xfrm>
            <a:off x="1747800" y="1924800"/>
            <a:ext cx="5648400" cy="129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READING AS THE MAIN INGREDIENT</a:t>
            </a:r>
            <a:endParaRPr/>
          </a:p>
        </p:txBody>
      </p:sp>
      <p:grpSp>
        <p:nvGrpSpPr>
          <p:cNvPr id="9835" name="Google Shape;9835;p32"/>
          <p:cNvGrpSpPr/>
          <p:nvPr/>
        </p:nvGrpSpPr>
        <p:grpSpPr>
          <a:xfrm rot="-8100000">
            <a:off x="6012589" y="941732"/>
            <a:ext cx="2270043" cy="183536"/>
            <a:chOff x="5419725" y="2413000"/>
            <a:chExt cx="2169725" cy="175425"/>
          </a:xfrm>
        </p:grpSpPr>
        <p:sp>
          <p:nvSpPr>
            <p:cNvPr id="9836" name="Google Shape;9836;p32"/>
            <p:cNvSpPr/>
            <p:nvPr/>
          </p:nvSpPr>
          <p:spPr>
            <a:xfrm>
              <a:off x="5419725" y="2413000"/>
              <a:ext cx="2027325" cy="175425"/>
            </a:xfrm>
            <a:custGeom>
              <a:rect b="b" l="l" r="r" t="t"/>
              <a:pathLst>
                <a:path extrusionOk="0" h="7017" w="81093">
                  <a:moveTo>
                    <a:pt x="3509" y="0"/>
                  </a:moveTo>
                  <a:cubicBezTo>
                    <a:pt x="1571" y="0"/>
                    <a:pt x="0" y="1571"/>
                    <a:pt x="0" y="3508"/>
                  </a:cubicBezTo>
                  <a:cubicBezTo>
                    <a:pt x="0" y="5446"/>
                    <a:pt x="1571" y="7017"/>
                    <a:pt x="3509" y="7017"/>
                  </a:cubicBezTo>
                  <a:lnTo>
                    <a:pt x="81093" y="7017"/>
                  </a:lnTo>
                  <a:lnTo>
                    <a:pt x="810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32"/>
            <p:cNvSpPr/>
            <p:nvPr/>
          </p:nvSpPr>
          <p:spPr>
            <a:xfrm>
              <a:off x="7447025" y="2413000"/>
              <a:ext cx="142425" cy="175425"/>
            </a:xfrm>
            <a:custGeom>
              <a:rect b="b" l="l" r="r" t="t"/>
              <a:pathLst>
                <a:path extrusionOk="0" h="7017" w="5697">
                  <a:moveTo>
                    <a:pt x="1" y="0"/>
                  </a:moveTo>
                  <a:lnTo>
                    <a:pt x="1" y="7017"/>
                  </a:lnTo>
                  <a:lnTo>
                    <a:pt x="5410" y="3880"/>
                  </a:lnTo>
                  <a:cubicBezTo>
                    <a:pt x="5696" y="3714"/>
                    <a:pt x="5696" y="3300"/>
                    <a:pt x="5410" y="3134"/>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32"/>
            <p:cNvSpPr/>
            <p:nvPr/>
          </p:nvSpPr>
          <p:spPr>
            <a:xfrm>
              <a:off x="6846100" y="2459400"/>
              <a:ext cx="492625" cy="82550"/>
            </a:xfrm>
            <a:custGeom>
              <a:rect b="b" l="l" r="r" t="t"/>
              <a:pathLst>
                <a:path extrusionOk="0" h="3302" w="19705">
                  <a:moveTo>
                    <a:pt x="1650" y="1"/>
                  </a:moveTo>
                  <a:cubicBezTo>
                    <a:pt x="740" y="1"/>
                    <a:pt x="1" y="740"/>
                    <a:pt x="1" y="1652"/>
                  </a:cubicBezTo>
                  <a:cubicBezTo>
                    <a:pt x="1" y="2562"/>
                    <a:pt x="740" y="3301"/>
                    <a:pt x="1650" y="3301"/>
                  </a:cubicBezTo>
                  <a:lnTo>
                    <a:pt x="18054" y="3301"/>
                  </a:lnTo>
                  <a:cubicBezTo>
                    <a:pt x="18966" y="3301"/>
                    <a:pt x="19705" y="2562"/>
                    <a:pt x="19705" y="1652"/>
                  </a:cubicBezTo>
                  <a:cubicBezTo>
                    <a:pt x="19705" y="740"/>
                    <a:pt x="18966" y="1"/>
                    <a:pt x="1805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9" name="Google Shape;9839;p32"/>
          <p:cNvSpPr/>
          <p:nvPr/>
        </p:nvSpPr>
        <p:spPr>
          <a:xfrm>
            <a:off x="1571775" y="3702413"/>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32"/>
          <p:cNvSpPr/>
          <p:nvPr/>
        </p:nvSpPr>
        <p:spPr>
          <a:xfrm>
            <a:off x="1601025" y="13724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32"/>
          <p:cNvSpPr/>
          <p:nvPr/>
        </p:nvSpPr>
        <p:spPr>
          <a:xfrm>
            <a:off x="2888800" y="40885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8" name="Shape 10198"/>
        <p:cNvGrpSpPr/>
        <p:nvPr/>
      </p:nvGrpSpPr>
      <p:grpSpPr>
        <a:xfrm>
          <a:off x="0" y="0"/>
          <a:ext cx="0" cy="0"/>
          <a:chOff x="0" y="0"/>
          <a:chExt cx="0" cy="0"/>
        </a:xfrm>
      </p:grpSpPr>
      <p:sp>
        <p:nvSpPr>
          <p:cNvPr id="10199" name="Google Shape;10199;p50"/>
          <p:cNvSpPr txBox="1"/>
          <p:nvPr>
            <p:ph type="title"/>
          </p:nvPr>
        </p:nvSpPr>
        <p:spPr>
          <a:xfrm>
            <a:off x="1270650" y="629375"/>
            <a:ext cx="7020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t>RESOURCES</a:t>
            </a:r>
            <a:endParaRPr/>
          </a:p>
        </p:txBody>
      </p:sp>
      <p:sp>
        <p:nvSpPr>
          <p:cNvPr id="10200" name="Google Shape;10200;p50"/>
          <p:cNvSpPr txBox="1"/>
          <p:nvPr/>
        </p:nvSpPr>
        <p:spPr>
          <a:xfrm>
            <a:off x="1270650" y="1202075"/>
            <a:ext cx="7020000" cy="309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Gantari"/>
                <a:ea typeface="Gantari"/>
                <a:cs typeface="Gantari"/>
                <a:sym typeface="Gantari"/>
              </a:rPr>
              <a:t>Did you like the resources in this template? Get them for free at our other websites: </a:t>
            </a:r>
            <a:endParaRPr>
              <a:solidFill>
                <a:schemeClr val="dk1"/>
              </a:solidFill>
              <a:latin typeface="Gantari"/>
              <a:ea typeface="Gantari"/>
              <a:cs typeface="Gantari"/>
              <a:sym typeface="Gantari"/>
            </a:endParaRPr>
          </a:p>
          <a:p>
            <a:pPr indent="0" lvl="0" marL="0" rtl="0" algn="l">
              <a:spcBef>
                <a:spcPts val="1000"/>
              </a:spcBef>
              <a:spcAft>
                <a:spcPts val="0"/>
              </a:spcAft>
              <a:buNone/>
            </a:pPr>
            <a:r>
              <a:rPr b="1" lang="es">
                <a:solidFill>
                  <a:schemeClr val="accent2"/>
                </a:solidFill>
                <a:highlight>
                  <a:schemeClr val="lt2"/>
                </a:highlight>
                <a:latin typeface="Gantari"/>
                <a:ea typeface="Gantari"/>
                <a:cs typeface="Gantari"/>
                <a:sym typeface="Gantari"/>
              </a:rPr>
              <a:t>VECTORS:</a:t>
            </a:r>
            <a:endParaRPr b="1">
              <a:solidFill>
                <a:schemeClr val="accent2"/>
              </a:solidFill>
              <a:highlight>
                <a:schemeClr val="lt2"/>
              </a:highlight>
              <a:latin typeface="Gantari"/>
              <a:ea typeface="Gantari"/>
              <a:cs typeface="Gantari"/>
              <a:sym typeface="Gantari"/>
            </a:endParaRPr>
          </a:p>
          <a:p>
            <a:pPr indent="-317500" lvl="0" marL="457200" rtl="0" algn="l">
              <a:spcBef>
                <a:spcPts val="1000"/>
              </a:spcBef>
              <a:spcAft>
                <a:spcPts val="0"/>
              </a:spcAft>
              <a:buClr>
                <a:schemeClr val="accent6"/>
              </a:buClr>
              <a:buSzPts val="1400"/>
              <a:buFont typeface="Gantari"/>
              <a:buChar char="●"/>
            </a:pPr>
            <a:r>
              <a:rPr lang="es">
                <a:solidFill>
                  <a:schemeClr val="dk1"/>
                </a:solidFill>
                <a:uFill>
                  <a:noFill/>
                </a:uFill>
                <a:latin typeface="Gantari"/>
                <a:ea typeface="Gantari"/>
                <a:cs typeface="Gantari"/>
                <a:sym typeface="Gantari"/>
                <a:hlinkClick r:id="rId3">
                  <a:extLst>
                    <a:ext uri="{A12FA001-AC4F-418D-AE19-62706E023703}">
                      <ahyp:hlinkClr val="tx"/>
                    </a:ext>
                  </a:extLst>
                </a:hlinkClick>
              </a:rPr>
              <a:t>Spiral book mockup design</a:t>
            </a:r>
            <a:r>
              <a:rPr lang="es">
                <a:solidFill>
                  <a:schemeClr val="dk1"/>
                </a:solidFill>
                <a:latin typeface="Gantari"/>
                <a:ea typeface="Gantari"/>
                <a:cs typeface="Gantari"/>
                <a:sym typeface="Gantari"/>
              </a:rPr>
              <a:t> I</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Char char="●"/>
            </a:pPr>
            <a:r>
              <a:rPr lang="es">
                <a:solidFill>
                  <a:schemeClr val="dk1"/>
                </a:solidFill>
                <a:uFill>
                  <a:noFill/>
                </a:uFill>
                <a:latin typeface="Gantari"/>
                <a:ea typeface="Gantari"/>
                <a:cs typeface="Gantari"/>
                <a:sym typeface="Gantari"/>
                <a:hlinkClick r:id="rId4">
                  <a:extLst>
                    <a:ext uri="{A12FA001-AC4F-418D-AE19-62706E023703}">
                      <ahyp:hlinkClr val="tx"/>
                    </a:ext>
                  </a:extLst>
                </a:hlinkClick>
              </a:rPr>
              <a:t>Spiral book mockup design II</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Char char="●"/>
            </a:pPr>
            <a:r>
              <a:rPr lang="es">
                <a:solidFill>
                  <a:schemeClr val="dk1"/>
                </a:solidFill>
                <a:uFill>
                  <a:noFill/>
                </a:uFill>
                <a:latin typeface="Gantari"/>
                <a:ea typeface="Gantari"/>
                <a:cs typeface="Gantari"/>
                <a:sym typeface="Gantari"/>
                <a:hlinkClick r:id="rId5">
                  <a:extLst>
                    <a:ext uri="{A12FA001-AC4F-418D-AE19-62706E023703}">
                      <ahyp:hlinkClr val="tx"/>
                    </a:ext>
                  </a:extLst>
                </a:hlinkClick>
              </a:rPr>
              <a:t>Hand drawn back to school background</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Char char="●"/>
            </a:pPr>
            <a:r>
              <a:rPr lang="es">
                <a:solidFill>
                  <a:schemeClr val="dk1"/>
                </a:solidFill>
                <a:uFill>
                  <a:noFill/>
                </a:uFill>
                <a:latin typeface="Gantari"/>
                <a:ea typeface="Gantari"/>
                <a:cs typeface="Gantari"/>
                <a:sym typeface="Gantari"/>
                <a:hlinkClick r:id="rId6">
                  <a:extLst>
                    <a:ext uri="{A12FA001-AC4F-418D-AE19-62706E023703}">
                      <ahyp:hlinkClr val="tx"/>
                    </a:ext>
                  </a:extLst>
                </a:hlinkClick>
              </a:rPr>
              <a:t>Flat back to school pattern design</a:t>
            </a:r>
            <a:endParaRPr>
              <a:solidFill>
                <a:schemeClr val="dk1"/>
              </a:solidFill>
              <a:latin typeface="Gantari"/>
              <a:ea typeface="Gantari"/>
              <a:cs typeface="Gantari"/>
              <a:sym typeface="Gantari"/>
            </a:endParaRPr>
          </a:p>
          <a:p>
            <a:pPr indent="0" lvl="0" marL="0" rtl="0" algn="l">
              <a:spcBef>
                <a:spcPts val="0"/>
              </a:spcBef>
              <a:spcAft>
                <a:spcPts val="0"/>
              </a:spcAft>
              <a:buNone/>
            </a:pPr>
            <a:r>
              <a:t/>
            </a:r>
            <a:endParaRPr>
              <a:solidFill>
                <a:schemeClr val="dk1"/>
              </a:solidFill>
              <a:latin typeface="Gantari"/>
              <a:ea typeface="Gantari"/>
              <a:cs typeface="Gantari"/>
              <a:sym typeface="Gantari"/>
            </a:endParaRPr>
          </a:p>
        </p:txBody>
      </p:sp>
      <p:sp>
        <p:nvSpPr>
          <p:cNvPr id="10201" name="Google Shape;10201;p50"/>
          <p:cNvSpPr/>
          <p:nvPr/>
        </p:nvSpPr>
        <p:spPr>
          <a:xfrm>
            <a:off x="7922650" y="348810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0"/>
          <p:cNvSpPr/>
          <p:nvPr/>
        </p:nvSpPr>
        <p:spPr>
          <a:xfrm>
            <a:off x="7203538" y="3849050"/>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06" name="Shape 10206"/>
        <p:cNvGrpSpPr/>
        <p:nvPr/>
      </p:nvGrpSpPr>
      <p:grpSpPr>
        <a:xfrm>
          <a:off x="0" y="0"/>
          <a:ext cx="0" cy="0"/>
          <a:chOff x="0" y="0"/>
          <a:chExt cx="0" cy="0"/>
        </a:xfrm>
      </p:grpSpPr>
      <p:sp>
        <p:nvSpPr>
          <p:cNvPr id="10207" name="Google Shape;10207;p5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a:t>
            </a:r>
            <a:r>
              <a:rPr lang="es" sz="1000">
                <a:solidFill>
                  <a:srgbClr val="FFFFFF"/>
                </a:solidFill>
              </a:rPr>
              <a:t>our blog</a:t>
            </a:r>
            <a:r>
              <a:rPr lang="es" sz="1000">
                <a:solidFill>
                  <a:srgbClr val="FFFFFF"/>
                </a:solidFill>
              </a:rPr>
              <a:t>:</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3">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10208" name="Google Shape;10208;p5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a:t>
            </a:r>
            <a:endParaRPr/>
          </a:p>
        </p:txBody>
      </p:sp>
      <p:sp>
        <p:nvSpPr>
          <p:cNvPr id="10209" name="Google Shape;10209;p51"/>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s" sz="1000">
                <a:solidFill>
                  <a:srgbClr val="FFFFFF"/>
                </a:solidFill>
              </a:rPr>
              <a:t>If you have a free account, in order to use this template, you must credit </a:t>
            </a:r>
            <a:r>
              <a:rPr b="1" lang="es" sz="1000" u="sng">
                <a:solidFill>
                  <a:srgbClr val="869FB2"/>
                </a:solidFill>
                <a:hlinkClick r:id="rId5">
                  <a:extLst>
                    <a:ext uri="{A12FA001-AC4F-418D-AE19-62706E023703}">
                      <ahyp:hlinkClr val="tx"/>
                    </a:ext>
                  </a:extLst>
                </a:hlinkClick>
              </a:rPr>
              <a:t>Slidesgo</a:t>
            </a:r>
            <a:r>
              <a:rPr lang="es" sz="1000">
                <a:solidFill>
                  <a:srgbClr val="435D74"/>
                </a:solidFill>
              </a:rPr>
              <a:t> </a:t>
            </a:r>
            <a:r>
              <a:rPr lang="es" sz="1000">
                <a:solidFill>
                  <a:srgbClr val="FFFFFF"/>
                </a:solidFill>
              </a:rPr>
              <a:t>by keeping the </a:t>
            </a:r>
            <a:r>
              <a:rPr b="1" lang="es" sz="1000" u="sng">
                <a:solidFill>
                  <a:schemeClr val="hlink"/>
                </a:solidFill>
                <a:hlinkClick action="ppaction://hlinksldjump" r:id="rId6"/>
              </a:rPr>
              <a:t>Thanks</a:t>
            </a:r>
            <a:r>
              <a:rPr lang="es" sz="1000">
                <a:solidFill>
                  <a:srgbClr val="869FB2"/>
                </a:solidFill>
              </a:rPr>
              <a:t> </a:t>
            </a:r>
            <a:r>
              <a:rPr lang="es"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s"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s"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s" sz="1000">
                <a:solidFill>
                  <a:srgbClr val="FFFFFF"/>
                </a:solidFill>
              </a:rPr>
              <a:t>- Acquire the copyright of Slidesgo Content.</a:t>
            </a:r>
            <a:endParaRPr sz="10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13" name="Shape 10213"/>
        <p:cNvGrpSpPr/>
        <p:nvPr/>
      </p:nvGrpSpPr>
      <p:grpSpPr>
        <a:xfrm>
          <a:off x="0" y="0"/>
          <a:ext cx="0" cy="0"/>
          <a:chOff x="0" y="0"/>
          <a:chExt cx="0" cy="0"/>
        </a:xfrm>
      </p:grpSpPr>
      <p:sp>
        <p:nvSpPr>
          <p:cNvPr id="10214" name="Google Shape;10214;p52"/>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s" sz="1000">
                <a:solidFill>
                  <a:schemeClr val="lt1"/>
                </a:solidFill>
              </a:rPr>
              <a:t>As a Premium user, you can use this template without attributing </a:t>
            </a:r>
            <a:r>
              <a:rPr b="1" lang="es" sz="1000" u="sng">
                <a:solidFill>
                  <a:schemeClr val="hlink"/>
                </a:solidFill>
                <a:hlinkClick r:id="rId3"/>
              </a:rPr>
              <a:t>Slidesgo</a:t>
            </a:r>
            <a:r>
              <a:rPr lang="es" sz="1000">
                <a:solidFill>
                  <a:schemeClr val="lt1"/>
                </a:solidFill>
              </a:rPr>
              <a:t> or keeping the </a:t>
            </a:r>
            <a:r>
              <a:rPr b="1" lang="es" sz="1000" u="sng">
                <a:solidFill>
                  <a:schemeClr val="hlink"/>
                </a:solidFill>
                <a:hlinkClick action="ppaction://hlinksldjump" r:id="rId4"/>
              </a:rPr>
              <a:t>Thanks</a:t>
            </a:r>
            <a:r>
              <a:rPr lang="es"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s"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s"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s"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10215" name="Google Shape;10215;p5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000">
                <a:solidFill>
                  <a:srgbClr val="FFFFFF"/>
                </a:solidFill>
              </a:rPr>
              <a:t>For more information about editing slides, please read</a:t>
            </a:r>
            <a:r>
              <a:rPr lang="es" sz="900">
                <a:solidFill>
                  <a:srgbClr val="FFFFFF"/>
                </a:solidFill>
              </a:rPr>
              <a:t> </a:t>
            </a:r>
            <a:r>
              <a:rPr lang="es" sz="1000">
                <a:solidFill>
                  <a:srgbClr val="FFFFFF"/>
                </a:solidFill>
              </a:rPr>
              <a:t>our FAQs or visit </a:t>
            </a:r>
            <a:r>
              <a:rPr lang="es" sz="1000">
                <a:solidFill>
                  <a:srgbClr val="FFFFFF"/>
                </a:solidFill>
              </a:rPr>
              <a:t>our blog</a:t>
            </a:r>
            <a:r>
              <a:rPr lang="es" sz="1000">
                <a:solidFill>
                  <a:srgbClr val="FFFFFF"/>
                </a:solidFill>
              </a:rPr>
              <a:t>:</a:t>
            </a:r>
            <a:endParaRPr sz="1000">
              <a:solidFill>
                <a:srgbClr val="FFFFFF"/>
              </a:solidFill>
            </a:endParaRPr>
          </a:p>
          <a:p>
            <a:pPr indent="0" lvl="0" marL="0" rtl="0" algn="ctr">
              <a:lnSpc>
                <a:spcPct val="115000"/>
              </a:lnSpc>
              <a:spcBef>
                <a:spcPts val="0"/>
              </a:spcBef>
              <a:spcAft>
                <a:spcPts val="0"/>
              </a:spcAft>
              <a:buNone/>
            </a:pPr>
            <a:r>
              <a:rPr lang="es" sz="1000" u="sng">
                <a:solidFill>
                  <a:srgbClr val="869FB2"/>
                </a:solidFill>
                <a:hlinkClick r:id="rId5">
                  <a:extLst>
                    <a:ext uri="{A12FA001-AC4F-418D-AE19-62706E023703}">
                      <ahyp:hlinkClr val="tx"/>
                    </a:ext>
                  </a:extLst>
                </a:hlinkClick>
              </a:rPr>
              <a:t>https://slidesgo.com/faqs</a:t>
            </a:r>
            <a:r>
              <a:rPr lang="es" sz="1200">
                <a:solidFill>
                  <a:srgbClr val="FFFFFF"/>
                </a:solidFill>
              </a:rPr>
              <a:t> </a:t>
            </a:r>
            <a:r>
              <a:rPr lang="es" sz="1000">
                <a:solidFill>
                  <a:srgbClr val="FFFFFF"/>
                </a:solidFill>
              </a:rPr>
              <a:t>and</a:t>
            </a:r>
            <a:r>
              <a:rPr lang="es" sz="1200">
                <a:solidFill>
                  <a:srgbClr val="FFFFFF"/>
                </a:solidFill>
              </a:rPr>
              <a:t> </a:t>
            </a:r>
            <a:r>
              <a:rPr lang="es"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10216" name="Google Shape;10216;p5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Instructions for use (premium users)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20" name="Shape 10220"/>
        <p:cNvGrpSpPr/>
        <p:nvPr/>
      </p:nvGrpSpPr>
      <p:grpSpPr>
        <a:xfrm>
          <a:off x="0" y="0"/>
          <a:ext cx="0" cy="0"/>
          <a:chOff x="0" y="0"/>
          <a:chExt cx="0" cy="0"/>
        </a:xfrm>
      </p:grpSpPr>
      <p:sp>
        <p:nvSpPr>
          <p:cNvPr id="10221" name="Google Shape;10221;p53"/>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10222" name="Google Shape;10222;p53"/>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100">
                <a:solidFill>
                  <a:srgbClr val="FFFFFF"/>
                </a:solidFill>
              </a:rPr>
              <a:t>Gantari</a:t>
            </a:r>
            <a:endParaRPr b="1" sz="1100">
              <a:solidFill>
                <a:srgbClr val="FFFFFF"/>
              </a:solidFill>
            </a:endParaRPr>
          </a:p>
          <a:p>
            <a:pPr indent="0" lvl="0" marL="0" rtl="0" algn="ctr">
              <a:lnSpc>
                <a:spcPct val="115000"/>
              </a:lnSpc>
              <a:spcBef>
                <a:spcPts val="0"/>
              </a:spcBef>
              <a:spcAft>
                <a:spcPts val="0"/>
              </a:spcAft>
              <a:buNone/>
            </a:pPr>
            <a:r>
              <a:rPr lang="es" sz="1100">
                <a:solidFill>
                  <a:srgbClr val="FFFFFF"/>
                </a:solidFill>
              </a:rPr>
              <a:t>(</a:t>
            </a:r>
            <a:r>
              <a:rPr lang="es" sz="1100">
                <a:solidFill>
                  <a:srgbClr val="FFFFFF"/>
                </a:solidFill>
                <a:uFill>
                  <a:noFill/>
                </a:uFill>
                <a:hlinkClick r:id="rId3">
                  <a:extLst>
                    <a:ext uri="{A12FA001-AC4F-418D-AE19-62706E023703}">
                      <ahyp:hlinkClr val="tx"/>
                    </a:ext>
                  </a:extLst>
                </a:hlinkClick>
              </a:rPr>
              <a:t>https://fonts.google.com/betterspecimen/Gantari</a:t>
            </a:r>
            <a:r>
              <a:rPr lang="es" sz="1100">
                <a:solidFill>
                  <a:srgbClr val="FFFFFF"/>
                </a:solidFill>
              </a:rPr>
              <a:t>)</a:t>
            </a:r>
            <a:endParaRPr sz="1100">
              <a:solidFill>
                <a:srgbClr val="FFFFFF"/>
              </a:solidFill>
            </a:endParaRPr>
          </a:p>
        </p:txBody>
      </p:sp>
      <p:sp>
        <p:nvSpPr>
          <p:cNvPr id="10223" name="Google Shape;10223;p53"/>
          <p:cNvSpPr/>
          <p:nvPr/>
        </p:nvSpPr>
        <p:spPr>
          <a:xfrm>
            <a:off x="2052650" y="2988225"/>
            <a:ext cx="791400" cy="754200"/>
          </a:xfrm>
          <a:prstGeom prst="roundRect">
            <a:avLst>
              <a:gd fmla="val 16667" name="adj"/>
            </a:avLst>
          </a:prstGeom>
          <a:solidFill>
            <a:srgbClr val="22282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3"/>
          <p:cNvSpPr/>
          <p:nvPr/>
        </p:nvSpPr>
        <p:spPr>
          <a:xfrm>
            <a:off x="3114470" y="2988225"/>
            <a:ext cx="791400" cy="754200"/>
          </a:xfrm>
          <a:prstGeom prst="roundRect">
            <a:avLst>
              <a:gd fmla="val 16667" name="adj"/>
            </a:avLst>
          </a:prstGeom>
          <a:solidFill>
            <a:srgbClr val="71C9B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53"/>
          <p:cNvSpPr/>
          <p:nvPr/>
        </p:nvSpPr>
        <p:spPr>
          <a:xfrm>
            <a:off x="4176289" y="2988225"/>
            <a:ext cx="791400" cy="754200"/>
          </a:xfrm>
          <a:prstGeom prst="roundRect">
            <a:avLst>
              <a:gd fmla="val 16667" name="adj"/>
            </a:avLst>
          </a:prstGeom>
          <a:solidFill>
            <a:srgbClr val="68B3A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53"/>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#222828</a:t>
            </a:r>
            <a:endParaRPr sz="1000">
              <a:solidFill>
                <a:srgbClr val="FFFFFF"/>
              </a:solidFill>
            </a:endParaRPr>
          </a:p>
        </p:txBody>
      </p:sp>
      <p:sp>
        <p:nvSpPr>
          <p:cNvPr id="10227" name="Google Shape;10227;p53"/>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#71c9b9</a:t>
            </a:r>
            <a:endParaRPr sz="1000"/>
          </a:p>
        </p:txBody>
      </p:sp>
      <p:sp>
        <p:nvSpPr>
          <p:cNvPr id="10228" name="Google Shape;10228;p53"/>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#68b3a5</a:t>
            </a:r>
            <a:endParaRPr sz="1000"/>
          </a:p>
        </p:txBody>
      </p:sp>
      <p:sp>
        <p:nvSpPr>
          <p:cNvPr id="10229" name="Google Shape;10229;p53"/>
          <p:cNvSpPr/>
          <p:nvPr/>
        </p:nvSpPr>
        <p:spPr>
          <a:xfrm>
            <a:off x="5238125" y="2988225"/>
            <a:ext cx="791400" cy="754200"/>
          </a:xfrm>
          <a:prstGeom prst="roundRect">
            <a:avLst>
              <a:gd fmla="val 16667" name="adj"/>
            </a:avLst>
          </a:prstGeom>
          <a:solidFill>
            <a:srgbClr val="00505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3"/>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#005051</a:t>
            </a:r>
            <a:endParaRPr sz="1000">
              <a:solidFill>
                <a:srgbClr val="FFFFFF"/>
              </a:solidFill>
            </a:endParaRPr>
          </a:p>
        </p:txBody>
      </p:sp>
      <p:sp>
        <p:nvSpPr>
          <p:cNvPr id="10231" name="Google Shape;10231;p53"/>
          <p:cNvSpPr/>
          <p:nvPr/>
        </p:nvSpPr>
        <p:spPr>
          <a:xfrm>
            <a:off x="2052650" y="3919325"/>
            <a:ext cx="791400" cy="754200"/>
          </a:xfrm>
          <a:prstGeom prst="roundRect">
            <a:avLst>
              <a:gd fmla="val 16667" name="adj"/>
            </a:avLst>
          </a:prstGeom>
          <a:solidFill>
            <a:srgbClr val="FBFEE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3"/>
          <p:cNvSpPr/>
          <p:nvPr/>
        </p:nvSpPr>
        <p:spPr>
          <a:xfrm>
            <a:off x="3114470" y="3919325"/>
            <a:ext cx="791400" cy="754200"/>
          </a:xfrm>
          <a:prstGeom prst="roundRect">
            <a:avLst>
              <a:gd fmla="val 16667" name="adj"/>
            </a:avLst>
          </a:prstGeom>
          <a:solidFill>
            <a:srgbClr val="F1E4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3"/>
          <p:cNvSpPr/>
          <p:nvPr/>
        </p:nvSpPr>
        <p:spPr>
          <a:xfrm>
            <a:off x="4176289" y="3919325"/>
            <a:ext cx="791400" cy="754200"/>
          </a:xfrm>
          <a:prstGeom prst="roundRect">
            <a:avLst>
              <a:gd fmla="val 16667" name="adj"/>
            </a:avLst>
          </a:prstGeom>
          <a:solidFill>
            <a:srgbClr val="E4DEC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3"/>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#fbfee9</a:t>
            </a:r>
            <a:endParaRPr sz="1000"/>
          </a:p>
        </p:txBody>
      </p:sp>
      <p:sp>
        <p:nvSpPr>
          <p:cNvPr id="10235" name="Google Shape;10235;p53"/>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#f1e4d1</a:t>
            </a:r>
            <a:endParaRPr sz="1000"/>
          </a:p>
        </p:txBody>
      </p:sp>
      <p:sp>
        <p:nvSpPr>
          <p:cNvPr id="10236" name="Google Shape;10236;p53"/>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#e4dec8</a:t>
            </a:r>
            <a:endParaRPr sz="1000"/>
          </a:p>
        </p:txBody>
      </p:sp>
      <p:sp>
        <p:nvSpPr>
          <p:cNvPr id="10237" name="Google Shape;10237;p53"/>
          <p:cNvSpPr/>
          <p:nvPr/>
        </p:nvSpPr>
        <p:spPr>
          <a:xfrm>
            <a:off x="5238125" y="3919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3"/>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#ffffff</a:t>
            </a:r>
            <a:endParaRPr sz="1000"/>
          </a:p>
        </p:txBody>
      </p:sp>
      <p:sp>
        <p:nvSpPr>
          <p:cNvPr id="10239" name="Google Shape;10239;p53"/>
          <p:cNvSpPr/>
          <p:nvPr/>
        </p:nvSpPr>
        <p:spPr>
          <a:xfrm>
            <a:off x="6299950" y="2988225"/>
            <a:ext cx="791400" cy="754200"/>
          </a:xfrm>
          <a:prstGeom prst="roundRect">
            <a:avLst>
              <a:gd fmla="val 16667" name="adj"/>
            </a:avLst>
          </a:prstGeom>
          <a:solidFill>
            <a:srgbClr val="FCC94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3"/>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t>#fcc94c</a:t>
            </a:r>
            <a:endParaRPr sz="1000"/>
          </a:p>
        </p:txBody>
      </p:sp>
      <p:sp>
        <p:nvSpPr>
          <p:cNvPr id="10241" name="Google Shape;10241;p53"/>
          <p:cNvSpPr/>
          <p:nvPr/>
        </p:nvSpPr>
        <p:spPr>
          <a:xfrm>
            <a:off x="6299950" y="3919325"/>
            <a:ext cx="791400" cy="754200"/>
          </a:xfrm>
          <a:prstGeom prst="roundRect">
            <a:avLst>
              <a:gd fmla="val 16667" name="adj"/>
            </a:avLst>
          </a:prstGeom>
          <a:solidFill>
            <a:srgbClr val="C740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3"/>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rgbClr val="FFFFFF"/>
                </a:solidFill>
              </a:rPr>
              <a:t>#c7404e</a:t>
            </a:r>
            <a:endParaRPr sz="1000">
              <a:solidFill>
                <a:srgbClr val="FFFFFF"/>
              </a:solidFill>
            </a:endParaRPr>
          </a:p>
        </p:txBody>
      </p:sp>
      <p:sp>
        <p:nvSpPr>
          <p:cNvPr id="10243" name="Google Shape;10243;p5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Fonts &amp; colors used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47" name="Shape 10247"/>
        <p:cNvGrpSpPr/>
        <p:nvPr/>
      </p:nvGrpSpPr>
      <p:grpSpPr>
        <a:xfrm>
          <a:off x="0" y="0"/>
          <a:ext cx="0" cy="0"/>
          <a:chOff x="0" y="0"/>
          <a:chExt cx="0" cy="0"/>
        </a:xfrm>
      </p:grpSpPr>
      <p:sp>
        <p:nvSpPr>
          <p:cNvPr id="10248" name="Google Shape;10248;p54"/>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10249" name="Google Shape;10249;p5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s">
                <a:solidFill>
                  <a:schemeClr val="lt1"/>
                </a:solidFill>
              </a:rPr>
              <a:t>Storyset</a:t>
            </a:r>
            <a:endParaRPr/>
          </a:p>
        </p:txBody>
      </p:sp>
      <p:pic>
        <p:nvPicPr>
          <p:cNvPr id="10250" name="Google Shape;10250;p54"/>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10251" name="Google Shape;10251;p5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10252" name="Google Shape;10252;p5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10253" name="Google Shape;10253;p5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10254" name="Google Shape;10254;p5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10255" name="Google Shape;10255;p54"/>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10256" name="Google Shape;10256;p54"/>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10257" name="Google Shape;10257;p54"/>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10258" name="Google Shape;10258;p54"/>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10259" name="Google Shape;10259;p5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3" name="Shape 10263"/>
        <p:cNvGrpSpPr/>
        <p:nvPr/>
      </p:nvGrpSpPr>
      <p:grpSpPr>
        <a:xfrm>
          <a:off x="0" y="0"/>
          <a:ext cx="0" cy="0"/>
          <a:chOff x="0" y="0"/>
          <a:chExt cx="0" cy="0"/>
        </a:xfrm>
      </p:grpSpPr>
      <p:sp>
        <p:nvSpPr>
          <p:cNvPr id="10264" name="Google Shape;10264;p55"/>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val="tx"/>
                    </a:ext>
                  </a:extLst>
                </a:hlinkClick>
              </a:rPr>
              <a:t>infographics</a:t>
            </a:r>
            <a:r>
              <a:rPr lang="es" sz="1100">
                <a:solidFill>
                  <a:srgbClr val="FFFFFF"/>
                </a:solidFill>
              </a:rPr>
              <a:t> on Slidesgo.</a:t>
            </a:r>
            <a:endParaRPr sz="1100">
              <a:solidFill>
                <a:srgbClr val="FFFFFF"/>
              </a:solidFill>
            </a:endParaRPr>
          </a:p>
        </p:txBody>
      </p:sp>
      <p:sp>
        <p:nvSpPr>
          <p:cNvPr id="10265" name="Google Shape;10265;p5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Use our editable graphic resources...</a:t>
            </a:r>
            <a:endParaRPr/>
          </a:p>
        </p:txBody>
      </p:sp>
      <p:grpSp>
        <p:nvGrpSpPr>
          <p:cNvPr id="10266" name="Google Shape;10266;p55"/>
          <p:cNvGrpSpPr/>
          <p:nvPr/>
        </p:nvGrpSpPr>
        <p:grpSpPr>
          <a:xfrm>
            <a:off x="5082708" y="3095784"/>
            <a:ext cx="442841" cy="514271"/>
            <a:chOff x="4727025" y="1332775"/>
            <a:chExt cx="59900" cy="69625"/>
          </a:xfrm>
        </p:grpSpPr>
        <p:sp>
          <p:nvSpPr>
            <p:cNvPr id="10267" name="Google Shape;10267;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55"/>
          <p:cNvGrpSpPr/>
          <p:nvPr/>
        </p:nvGrpSpPr>
        <p:grpSpPr>
          <a:xfrm>
            <a:off x="5758025" y="2343272"/>
            <a:ext cx="500909" cy="500899"/>
            <a:chOff x="4820425" y="1329900"/>
            <a:chExt cx="70175" cy="70350"/>
          </a:xfrm>
        </p:grpSpPr>
        <p:sp>
          <p:nvSpPr>
            <p:cNvPr id="10270" name="Google Shape;10270;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55"/>
          <p:cNvGrpSpPr/>
          <p:nvPr/>
        </p:nvGrpSpPr>
        <p:grpSpPr>
          <a:xfrm>
            <a:off x="6410648" y="2355062"/>
            <a:ext cx="538135" cy="493119"/>
            <a:chOff x="4903200" y="1331525"/>
            <a:chExt cx="73575" cy="67425"/>
          </a:xfrm>
        </p:grpSpPr>
        <p:sp>
          <p:nvSpPr>
            <p:cNvPr id="10275" name="Google Shape;10275;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276" name="Google Shape;10276;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55"/>
          <p:cNvGrpSpPr/>
          <p:nvPr/>
        </p:nvGrpSpPr>
        <p:grpSpPr>
          <a:xfrm>
            <a:off x="5670599" y="3097040"/>
            <a:ext cx="544563" cy="511895"/>
            <a:chOff x="4815575" y="1416800"/>
            <a:chExt cx="73750" cy="71400"/>
          </a:xfrm>
        </p:grpSpPr>
        <p:sp>
          <p:nvSpPr>
            <p:cNvPr id="10278" name="Google Shape;10278;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1" name="Google Shape;10281;p55"/>
          <p:cNvGrpSpPr/>
          <p:nvPr/>
        </p:nvGrpSpPr>
        <p:grpSpPr>
          <a:xfrm>
            <a:off x="6367224" y="3096746"/>
            <a:ext cx="602914" cy="512477"/>
            <a:chOff x="4902475" y="1418875"/>
            <a:chExt cx="74500" cy="63775"/>
          </a:xfrm>
        </p:grpSpPr>
        <p:sp>
          <p:nvSpPr>
            <p:cNvPr id="10282" name="Google Shape;10282;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55"/>
          <p:cNvGrpSpPr/>
          <p:nvPr/>
        </p:nvGrpSpPr>
        <p:grpSpPr>
          <a:xfrm>
            <a:off x="5783096" y="3835985"/>
            <a:ext cx="515391" cy="525699"/>
            <a:chOff x="4818100" y="1507675"/>
            <a:chExt cx="71225" cy="71625"/>
          </a:xfrm>
        </p:grpSpPr>
        <p:sp>
          <p:nvSpPr>
            <p:cNvPr id="10285" name="Google Shape;10285;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55"/>
          <p:cNvGrpSpPr/>
          <p:nvPr/>
        </p:nvGrpSpPr>
        <p:grpSpPr>
          <a:xfrm>
            <a:off x="5121199" y="3857517"/>
            <a:ext cx="522956" cy="489869"/>
            <a:chOff x="4721450" y="1509475"/>
            <a:chExt cx="79350" cy="74325"/>
          </a:xfrm>
        </p:grpSpPr>
        <p:sp>
          <p:nvSpPr>
            <p:cNvPr id="10290" name="Google Shape;10290;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5"/>
          <p:cNvGrpSpPr/>
          <p:nvPr/>
        </p:nvGrpSpPr>
        <p:grpSpPr>
          <a:xfrm>
            <a:off x="6444441" y="3837269"/>
            <a:ext cx="525704" cy="535436"/>
            <a:chOff x="4906800" y="1507500"/>
            <a:chExt cx="70350" cy="71075"/>
          </a:xfrm>
        </p:grpSpPr>
        <p:sp>
          <p:nvSpPr>
            <p:cNvPr id="10295" name="Google Shape;10295;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55"/>
          <p:cNvGrpSpPr/>
          <p:nvPr/>
        </p:nvGrpSpPr>
        <p:grpSpPr>
          <a:xfrm>
            <a:off x="4477263" y="2343250"/>
            <a:ext cx="508054" cy="508095"/>
            <a:chOff x="3736598" y="2170606"/>
            <a:chExt cx="404889" cy="404889"/>
          </a:xfrm>
        </p:grpSpPr>
        <p:sp>
          <p:nvSpPr>
            <p:cNvPr id="10301" name="Google Shape;10301;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55"/>
          <p:cNvGrpSpPr/>
          <p:nvPr/>
        </p:nvGrpSpPr>
        <p:grpSpPr>
          <a:xfrm>
            <a:off x="3765303" y="2343345"/>
            <a:ext cx="575790" cy="507904"/>
            <a:chOff x="3161917" y="2170682"/>
            <a:chExt cx="458870" cy="404737"/>
          </a:xfrm>
        </p:grpSpPr>
        <p:sp>
          <p:nvSpPr>
            <p:cNvPr id="10306" name="Google Shape;10306;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0307" name="Google Shape;10307;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55"/>
          <p:cNvGrpSpPr/>
          <p:nvPr/>
        </p:nvGrpSpPr>
        <p:grpSpPr>
          <a:xfrm>
            <a:off x="3792833" y="3103717"/>
            <a:ext cx="520730" cy="498567"/>
            <a:chOff x="3179914" y="2889488"/>
            <a:chExt cx="422876" cy="404911"/>
          </a:xfrm>
        </p:grpSpPr>
        <p:sp>
          <p:nvSpPr>
            <p:cNvPr id="10310" name="Google Shape;10310;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55"/>
          <p:cNvGrpSpPr/>
          <p:nvPr/>
        </p:nvGrpSpPr>
        <p:grpSpPr>
          <a:xfrm>
            <a:off x="4421513" y="3103677"/>
            <a:ext cx="516145" cy="498648"/>
            <a:chOff x="3729467" y="2889422"/>
            <a:chExt cx="419153" cy="404977"/>
          </a:xfrm>
        </p:grpSpPr>
        <p:sp>
          <p:nvSpPr>
            <p:cNvPr id="10317" name="Google Shape;10317;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4" name="Google Shape;10324;p5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8" name="Google Shape;10328;p55"/>
          <p:cNvGrpSpPr/>
          <p:nvPr/>
        </p:nvGrpSpPr>
        <p:grpSpPr>
          <a:xfrm>
            <a:off x="7141841" y="2550562"/>
            <a:ext cx="166473" cy="141497"/>
            <a:chOff x="4660325" y="1866850"/>
            <a:chExt cx="68350" cy="58100"/>
          </a:xfrm>
        </p:grpSpPr>
        <p:sp>
          <p:nvSpPr>
            <p:cNvPr id="10329" name="Google Shape;10329;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1" name="Google Shape;10331;p55"/>
          <p:cNvGrpSpPr/>
          <p:nvPr/>
        </p:nvGrpSpPr>
        <p:grpSpPr>
          <a:xfrm>
            <a:off x="7451186" y="2576286"/>
            <a:ext cx="162515" cy="90049"/>
            <a:chOff x="4791775" y="1877500"/>
            <a:chExt cx="66725" cy="36975"/>
          </a:xfrm>
        </p:grpSpPr>
        <p:sp>
          <p:nvSpPr>
            <p:cNvPr id="10332" name="Google Shape;10332;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55"/>
          <p:cNvGrpSpPr/>
          <p:nvPr/>
        </p:nvGrpSpPr>
        <p:grpSpPr>
          <a:xfrm>
            <a:off x="7772899" y="2576286"/>
            <a:ext cx="144979" cy="90049"/>
            <a:chOff x="4923925" y="1877500"/>
            <a:chExt cx="59525" cy="36975"/>
          </a:xfrm>
        </p:grpSpPr>
        <p:sp>
          <p:nvSpPr>
            <p:cNvPr id="10335" name="Google Shape;10335;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7" name="Google Shape;10337;p55"/>
          <p:cNvGrpSpPr/>
          <p:nvPr/>
        </p:nvGrpSpPr>
        <p:grpSpPr>
          <a:xfrm>
            <a:off x="8067390" y="2558477"/>
            <a:ext cx="141447" cy="125667"/>
            <a:chOff x="5058450" y="1870100"/>
            <a:chExt cx="58075" cy="51600"/>
          </a:xfrm>
        </p:grpSpPr>
        <p:sp>
          <p:nvSpPr>
            <p:cNvPr id="10338" name="Google Shape;10338;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55"/>
          <p:cNvGrpSpPr/>
          <p:nvPr/>
        </p:nvGrpSpPr>
        <p:grpSpPr>
          <a:xfrm>
            <a:off x="7481905" y="2980885"/>
            <a:ext cx="101077" cy="107645"/>
            <a:chOff x="4811425" y="2065025"/>
            <a:chExt cx="41500" cy="44200"/>
          </a:xfrm>
        </p:grpSpPr>
        <p:sp>
          <p:nvSpPr>
            <p:cNvPr id="10341" name="Google Shape;10341;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55"/>
          <p:cNvGrpSpPr/>
          <p:nvPr/>
        </p:nvGrpSpPr>
        <p:grpSpPr>
          <a:xfrm>
            <a:off x="7774342" y="2981098"/>
            <a:ext cx="120867" cy="107218"/>
            <a:chOff x="4929875" y="2065025"/>
            <a:chExt cx="49625" cy="44025"/>
          </a:xfrm>
        </p:grpSpPr>
        <p:sp>
          <p:nvSpPr>
            <p:cNvPr id="10344" name="Google Shape;10344;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55"/>
          <p:cNvGrpSpPr/>
          <p:nvPr/>
        </p:nvGrpSpPr>
        <p:grpSpPr>
          <a:xfrm>
            <a:off x="8103011" y="2984112"/>
            <a:ext cx="70206" cy="101191"/>
            <a:chOff x="5083925" y="2066350"/>
            <a:chExt cx="28825" cy="41550"/>
          </a:xfrm>
        </p:grpSpPr>
        <p:sp>
          <p:nvSpPr>
            <p:cNvPr id="10347" name="Google Shape;10347;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55"/>
          <p:cNvGrpSpPr/>
          <p:nvPr/>
        </p:nvGrpSpPr>
        <p:grpSpPr>
          <a:xfrm>
            <a:off x="7134565" y="2999759"/>
            <a:ext cx="181026" cy="69896"/>
            <a:chOff x="4659775" y="2072775"/>
            <a:chExt cx="74325" cy="28700"/>
          </a:xfrm>
        </p:grpSpPr>
        <p:sp>
          <p:nvSpPr>
            <p:cNvPr id="10350" name="Google Shape;10350;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55"/>
          <p:cNvGrpSpPr/>
          <p:nvPr/>
        </p:nvGrpSpPr>
        <p:grpSpPr>
          <a:xfrm>
            <a:off x="8054421" y="2790324"/>
            <a:ext cx="167387" cy="89197"/>
            <a:chOff x="4662475" y="1976500"/>
            <a:chExt cx="68725" cy="36625"/>
          </a:xfrm>
        </p:grpSpPr>
        <p:sp>
          <p:nvSpPr>
            <p:cNvPr id="10354" name="Google Shape;10354;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55"/>
          <p:cNvGrpSpPr/>
          <p:nvPr/>
        </p:nvGrpSpPr>
        <p:grpSpPr>
          <a:xfrm>
            <a:off x="7751326" y="2793764"/>
            <a:ext cx="166899" cy="82317"/>
            <a:chOff x="4920150" y="1977875"/>
            <a:chExt cx="68525" cy="33800"/>
          </a:xfrm>
        </p:grpSpPr>
        <p:sp>
          <p:nvSpPr>
            <p:cNvPr id="10358" name="Google Shape;10358;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55"/>
          <p:cNvGrpSpPr/>
          <p:nvPr/>
        </p:nvGrpSpPr>
        <p:grpSpPr>
          <a:xfrm>
            <a:off x="7162483" y="3197682"/>
            <a:ext cx="125190" cy="127859"/>
            <a:chOff x="4676550" y="2160575"/>
            <a:chExt cx="51400" cy="52500"/>
          </a:xfrm>
        </p:grpSpPr>
        <p:sp>
          <p:nvSpPr>
            <p:cNvPr id="10362" name="Google Shape;10362;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55"/>
          <p:cNvGrpSpPr/>
          <p:nvPr/>
        </p:nvGrpSpPr>
        <p:grpSpPr>
          <a:xfrm>
            <a:off x="7459741" y="3204714"/>
            <a:ext cx="145405" cy="113794"/>
            <a:chOff x="4768325" y="2163475"/>
            <a:chExt cx="59700" cy="46725"/>
          </a:xfrm>
        </p:grpSpPr>
        <p:sp>
          <p:nvSpPr>
            <p:cNvPr id="10366" name="Google Shape;10366;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8" name="Google Shape;10368;p5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55"/>
          <p:cNvGrpSpPr/>
          <p:nvPr/>
        </p:nvGrpSpPr>
        <p:grpSpPr>
          <a:xfrm>
            <a:off x="7476059" y="3459808"/>
            <a:ext cx="112768" cy="106853"/>
            <a:chOff x="4768575" y="2253950"/>
            <a:chExt cx="46300" cy="43875"/>
          </a:xfrm>
        </p:grpSpPr>
        <p:sp>
          <p:nvSpPr>
            <p:cNvPr id="10375" name="Google Shape;10375;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55"/>
          <p:cNvGrpSpPr/>
          <p:nvPr/>
        </p:nvGrpSpPr>
        <p:grpSpPr>
          <a:xfrm>
            <a:off x="7775682" y="3948834"/>
            <a:ext cx="118187" cy="146246"/>
            <a:chOff x="4960900" y="2433225"/>
            <a:chExt cx="48525" cy="60050"/>
          </a:xfrm>
        </p:grpSpPr>
        <p:sp>
          <p:nvSpPr>
            <p:cNvPr id="10378" name="Google Shape;10378;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55"/>
          <p:cNvGrpSpPr/>
          <p:nvPr/>
        </p:nvGrpSpPr>
        <p:grpSpPr>
          <a:xfrm>
            <a:off x="7464247" y="4212895"/>
            <a:ext cx="136394" cy="143810"/>
            <a:chOff x="4854075" y="2527625"/>
            <a:chExt cx="56000" cy="59050"/>
          </a:xfrm>
        </p:grpSpPr>
        <p:sp>
          <p:nvSpPr>
            <p:cNvPr id="10381" name="Google Shape;10381;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5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6" name="Google Shape;10386;p55"/>
          <p:cNvGrpSpPr/>
          <p:nvPr/>
        </p:nvGrpSpPr>
        <p:grpSpPr>
          <a:xfrm>
            <a:off x="8088458" y="3676639"/>
            <a:ext cx="99312" cy="160797"/>
            <a:chOff x="5059700" y="2334775"/>
            <a:chExt cx="40775" cy="66025"/>
          </a:xfrm>
        </p:grpSpPr>
        <p:sp>
          <p:nvSpPr>
            <p:cNvPr id="10387" name="Google Shape;10387;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55"/>
          <p:cNvGrpSpPr/>
          <p:nvPr/>
        </p:nvGrpSpPr>
        <p:grpSpPr>
          <a:xfrm>
            <a:off x="8045622" y="3941771"/>
            <a:ext cx="184984" cy="160371"/>
            <a:chOff x="5037700" y="2430325"/>
            <a:chExt cx="75950" cy="65850"/>
          </a:xfrm>
        </p:grpSpPr>
        <p:sp>
          <p:nvSpPr>
            <p:cNvPr id="10397" name="Google Shape;10397;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55"/>
          <p:cNvGrpSpPr/>
          <p:nvPr/>
        </p:nvGrpSpPr>
        <p:grpSpPr>
          <a:xfrm>
            <a:off x="7465128" y="3708223"/>
            <a:ext cx="173014" cy="97629"/>
            <a:chOff x="4756975" y="2341800"/>
            <a:chExt cx="91975" cy="51925"/>
          </a:xfrm>
        </p:grpSpPr>
        <p:sp>
          <p:nvSpPr>
            <p:cNvPr id="10400" name="Google Shape;10400;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55"/>
          <p:cNvGrpSpPr/>
          <p:nvPr/>
        </p:nvGrpSpPr>
        <p:grpSpPr>
          <a:xfrm>
            <a:off x="7732065" y="4196920"/>
            <a:ext cx="212497" cy="175761"/>
            <a:chOff x="4943575" y="2516350"/>
            <a:chExt cx="98675" cy="81700"/>
          </a:xfrm>
        </p:grpSpPr>
        <p:sp>
          <p:nvSpPr>
            <p:cNvPr id="10421" name="Google Shape;10421;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55"/>
          <p:cNvGrpSpPr/>
          <p:nvPr/>
        </p:nvGrpSpPr>
        <p:grpSpPr>
          <a:xfrm>
            <a:off x="1990126" y="3423163"/>
            <a:ext cx="965351" cy="134611"/>
            <a:chOff x="4411970" y="2962952"/>
            <a:chExt cx="706544" cy="104212"/>
          </a:xfrm>
        </p:grpSpPr>
        <p:sp>
          <p:nvSpPr>
            <p:cNvPr id="10500" name="Google Shape;10500;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55"/>
          <p:cNvGrpSpPr/>
          <p:nvPr/>
        </p:nvGrpSpPr>
        <p:grpSpPr>
          <a:xfrm>
            <a:off x="1990126" y="3012077"/>
            <a:ext cx="960158" cy="289172"/>
            <a:chOff x="4411970" y="2726085"/>
            <a:chExt cx="643107" cy="193659"/>
          </a:xfrm>
        </p:grpSpPr>
        <p:sp>
          <p:nvSpPr>
            <p:cNvPr id="10505" name="Google Shape;10505;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55"/>
          <p:cNvGrpSpPr/>
          <p:nvPr/>
        </p:nvGrpSpPr>
        <p:grpSpPr>
          <a:xfrm>
            <a:off x="993018" y="3278187"/>
            <a:ext cx="833173" cy="259209"/>
            <a:chOff x="4411970" y="4340222"/>
            <a:chExt cx="779467" cy="242683"/>
          </a:xfrm>
        </p:grpSpPr>
        <p:sp>
          <p:nvSpPr>
            <p:cNvPr id="10509" name="Google Shape;10509;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55"/>
          <p:cNvGrpSpPr/>
          <p:nvPr/>
        </p:nvGrpSpPr>
        <p:grpSpPr>
          <a:xfrm>
            <a:off x="1990126" y="2673933"/>
            <a:ext cx="965160" cy="216230"/>
            <a:chOff x="4411970" y="2468674"/>
            <a:chExt cx="747317" cy="167425"/>
          </a:xfrm>
        </p:grpSpPr>
        <p:sp>
          <p:nvSpPr>
            <p:cNvPr id="10513" name="Google Shape;10513;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55"/>
          <p:cNvGrpSpPr/>
          <p:nvPr/>
        </p:nvGrpSpPr>
        <p:grpSpPr>
          <a:xfrm>
            <a:off x="988873" y="2578650"/>
            <a:ext cx="810451" cy="319148"/>
            <a:chOff x="4411970" y="3686602"/>
            <a:chExt cx="797845" cy="314215"/>
          </a:xfrm>
        </p:grpSpPr>
        <p:sp>
          <p:nvSpPr>
            <p:cNvPr id="10516" name="Google Shape;10516;p5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1" name="Google Shape;10521;p55"/>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2" name="Google Shape;10522;p55"/>
          <p:cNvGrpSpPr/>
          <p:nvPr/>
        </p:nvGrpSpPr>
        <p:grpSpPr>
          <a:xfrm>
            <a:off x="988970" y="2333174"/>
            <a:ext cx="1970333" cy="208784"/>
            <a:chOff x="6336019" y="3733725"/>
            <a:chExt cx="2566206" cy="351310"/>
          </a:xfrm>
        </p:grpSpPr>
        <p:sp>
          <p:nvSpPr>
            <p:cNvPr id="10523" name="Google Shape;10523;p5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55"/>
          <p:cNvGrpSpPr/>
          <p:nvPr/>
        </p:nvGrpSpPr>
        <p:grpSpPr>
          <a:xfrm>
            <a:off x="1990126" y="3940729"/>
            <a:ext cx="946551" cy="153200"/>
            <a:chOff x="4404545" y="3301592"/>
            <a:chExt cx="782403" cy="129272"/>
          </a:xfrm>
        </p:grpSpPr>
        <p:sp>
          <p:nvSpPr>
            <p:cNvPr id="10528" name="Google Shape;10528;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55"/>
          <p:cNvGrpSpPr/>
          <p:nvPr/>
        </p:nvGrpSpPr>
        <p:grpSpPr>
          <a:xfrm>
            <a:off x="1990126" y="3679688"/>
            <a:ext cx="962257" cy="139127"/>
            <a:chOff x="4411970" y="3131459"/>
            <a:chExt cx="710520" cy="117397"/>
          </a:xfrm>
        </p:grpSpPr>
        <p:sp>
          <p:nvSpPr>
            <p:cNvPr id="10531" name="Google Shape;10531;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533" name="Google Shape;10533;p55"/>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4" name="Google Shape;10534;p55"/>
          <p:cNvGrpSpPr/>
          <p:nvPr/>
        </p:nvGrpSpPr>
        <p:grpSpPr>
          <a:xfrm>
            <a:off x="990271" y="3614482"/>
            <a:ext cx="823838" cy="458988"/>
            <a:chOff x="4411970" y="1801825"/>
            <a:chExt cx="734586" cy="409262"/>
          </a:xfrm>
        </p:grpSpPr>
        <p:sp>
          <p:nvSpPr>
            <p:cNvPr id="10535" name="Google Shape;10535;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55"/>
          <p:cNvGrpSpPr/>
          <p:nvPr/>
        </p:nvGrpSpPr>
        <p:grpSpPr>
          <a:xfrm>
            <a:off x="990271" y="4162908"/>
            <a:ext cx="856348" cy="212039"/>
            <a:chOff x="4411970" y="2233974"/>
            <a:chExt cx="763574" cy="189068"/>
          </a:xfrm>
        </p:grpSpPr>
        <p:sp>
          <p:nvSpPr>
            <p:cNvPr id="10538" name="Google Shape;10538;p5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55"/>
          <p:cNvGrpSpPr/>
          <p:nvPr/>
        </p:nvGrpSpPr>
        <p:grpSpPr>
          <a:xfrm>
            <a:off x="3100467" y="2338244"/>
            <a:ext cx="511602" cy="511602"/>
            <a:chOff x="5681300" y="2527788"/>
            <a:chExt cx="805800" cy="805800"/>
          </a:xfrm>
        </p:grpSpPr>
        <p:sp>
          <p:nvSpPr>
            <p:cNvPr id="10541" name="Google Shape;10541;p5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55"/>
          <p:cNvGrpSpPr/>
          <p:nvPr/>
        </p:nvGrpSpPr>
        <p:grpSpPr>
          <a:xfrm>
            <a:off x="3097662" y="3104827"/>
            <a:ext cx="513021" cy="512935"/>
            <a:chOff x="4049800" y="640400"/>
            <a:chExt cx="858900" cy="858900"/>
          </a:xfrm>
        </p:grpSpPr>
        <p:sp>
          <p:nvSpPr>
            <p:cNvPr id="10544" name="Google Shape;10544;p5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55"/>
          <p:cNvGrpSpPr/>
          <p:nvPr/>
        </p:nvGrpSpPr>
        <p:grpSpPr>
          <a:xfrm>
            <a:off x="3014861" y="3756719"/>
            <a:ext cx="686489" cy="686585"/>
            <a:chOff x="5080188" y="927900"/>
            <a:chExt cx="961200" cy="961200"/>
          </a:xfrm>
        </p:grpSpPr>
        <p:sp>
          <p:nvSpPr>
            <p:cNvPr id="10547" name="Google Shape;10547;p5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55"/>
          <p:cNvGrpSpPr/>
          <p:nvPr/>
        </p:nvGrpSpPr>
        <p:grpSpPr>
          <a:xfrm>
            <a:off x="3798012" y="3849448"/>
            <a:ext cx="510373" cy="510937"/>
            <a:chOff x="7508249" y="1522825"/>
            <a:chExt cx="1326332" cy="1322987"/>
          </a:xfrm>
        </p:grpSpPr>
        <p:sp>
          <p:nvSpPr>
            <p:cNvPr id="10556" name="Google Shape;10556;p5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55"/>
          <p:cNvGrpSpPr/>
          <p:nvPr/>
        </p:nvGrpSpPr>
        <p:grpSpPr>
          <a:xfrm>
            <a:off x="4489605" y="3850853"/>
            <a:ext cx="492652" cy="503348"/>
            <a:chOff x="6039282" y="1042577"/>
            <a:chExt cx="734315" cy="731929"/>
          </a:xfrm>
        </p:grpSpPr>
        <p:sp>
          <p:nvSpPr>
            <p:cNvPr id="10567" name="Google Shape;10567;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8" name="Google Shape;10588;p55"/>
          <p:cNvGrpSpPr/>
          <p:nvPr/>
        </p:nvGrpSpPr>
        <p:grpSpPr>
          <a:xfrm>
            <a:off x="5130019" y="2346894"/>
            <a:ext cx="483304" cy="504902"/>
            <a:chOff x="1825800" y="1651625"/>
            <a:chExt cx="568125" cy="591775"/>
          </a:xfrm>
        </p:grpSpPr>
        <p:sp>
          <p:nvSpPr>
            <p:cNvPr id="10589" name="Google Shape;10589;p5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5" name="Google Shape;10595;p5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5"/>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5"/>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02" name="Shape 10602"/>
        <p:cNvGrpSpPr/>
        <p:nvPr/>
      </p:nvGrpSpPr>
      <p:grpSpPr>
        <a:xfrm>
          <a:off x="0" y="0"/>
          <a:ext cx="0" cy="0"/>
          <a:chOff x="0" y="0"/>
          <a:chExt cx="0" cy="0"/>
        </a:xfrm>
      </p:grpSpPr>
      <p:grpSp>
        <p:nvGrpSpPr>
          <p:cNvPr id="10603" name="Google Shape;10603;p56"/>
          <p:cNvGrpSpPr/>
          <p:nvPr/>
        </p:nvGrpSpPr>
        <p:grpSpPr>
          <a:xfrm>
            <a:off x="722058" y="957091"/>
            <a:ext cx="2492868" cy="1379876"/>
            <a:chOff x="2654821" y="2311071"/>
            <a:chExt cx="2279715" cy="1262120"/>
          </a:xfrm>
        </p:grpSpPr>
        <p:grpSp>
          <p:nvGrpSpPr>
            <p:cNvPr id="10604" name="Google Shape;10604;p56"/>
            <p:cNvGrpSpPr/>
            <p:nvPr/>
          </p:nvGrpSpPr>
          <p:grpSpPr>
            <a:xfrm>
              <a:off x="4034269" y="2840745"/>
              <a:ext cx="40212" cy="36437"/>
              <a:chOff x="4293400" y="2574725"/>
              <a:chExt cx="84425" cy="80100"/>
            </a:xfrm>
          </p:grpSpPr>
          <p:sp>
            <p:nvSpPr>
              <p:cNvPr id="10605" name="Google Shape;10605;p5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0606" name="Google Shape;10606;p5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56"/>
            <p:cNvGrpSpPr/>
            <p:nvPr/>
          </p:nvGrpSpPr>
          <p:grpSpPr>
            <a:xfrm>
              <a:off x="3894606" y="2334874"/>
              <a:ext cx="913198" cy="518984"/>
              <a:chOff x="4000175" y="1462675"/>
              <a:chExt cx="1917275" cy="1140875"/>
            </a:xfrm>
          </p:grpSpPr>
          <p:sp>
            <p:nvSpPr>
              <p:cNvPr id="10608" name="Google Shape;10608;p5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609" name="Google Shape;10609;p56"/>
              <p:cNvGrpSpPr/>
              <p:nvPr/>
            </p:nvGrpSpPr>
            <p:grpSpPr>
              <a:xfrm>
                <a:off x="4000175" y="1462675"/>
                <a:ext cx="1917275" cy="1140875"/>
                <a:chOff x="4000175" y="1462675"/>
                <a:chExt cx="1917275" cy="1140875"/>
              </a:xfrm>
            </p:grpSpPr>
            <p:sp>
              <p:nvSpPr>
                <p:cNvPr id="10610" name="Google Shape;10610;p5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611" name="Google Shape;10611;p5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615" name="Google Shape;10615;p5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16" name="Google Shape;10616;p56"/>
            <p:cNvGrpSpPr/>
            <p:nvPr/>
          </p:nvGrpSpPr>
          <p:grpSpPr>
            <a:xfrm>
              <a:off x="3875768" y="2846704"/>
              <a:ext cx="44796" cy="47366"/>
              <a:chOff x="3960625" y="2587825"/>
              <a:chExt cx="94050" cy="104125"/>
            </a:xfrm>
          </p:grpSpPr>
          <p:sp>
            <p:nvSpPr>
              <p:cNvPr id="10617" name="Google Shape;10617;p5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618" name="Google Shape;10618;p5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56"/>
            <p:cNvGrpSpPr/>
            <p:nvPr/>
          </p:nvGrpSpPr>
          <p:grpSpPr>
            <a:xfrm>
              <a:off x="3782759" y="2807162"/>
              <a:ext cx="82686" cy="85487"/>
              <a:chOff x="3765350" y="2500900"/>
              <a:chExt cx="173600" cy="187925"/>
            </a:xfrm>
          </p:grpSpPr>
          <p:sp>
            <p:nvSpPr>
              <p:cNvPr id="10620" name="Google Shape;10620;p5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621" name="Google Shape;10621;p5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6" name="Google Shape;10626;p56"/>
            <p:cNvGrpSpPr/>
            <p:nvPr/>
          </p:nvGrpSpPr>
          <p:grpSpPr>
            <a:xfrm>
              <a:off x="3775674" y="2798496"/>
              <a:ext cx="40545" cy="23564"/>
              <a:chOff x="3750475" y="2481850"/>
              <a:chExt cx="85125" cy="51800"/>
            </a:xfrm>
          </p:grpSpPr>
          <p:sp>
            <p:nvSpPr>
              <p:cNvPr id="10627" name="Google Shape;10627;p5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629" name="Google Shape;10629;p56"/>
            <p:cNvGrpSpPr/>
            <p:nvPr/>
          </p:nvGrpSpPr>
          <p:grpSpPr>
            <a:xfrm>
              <a:off x="3716946" y="2776024"/>
              <a:ext cx="81971" cy="76912"/>
              <a:chOff x="3627175" y="2432450"/>
              <a:chExt cx="172100" cy="169075"/>
            </a:xfrm>
          </p:grpSpPr>
          <p:sp>
            <p:nvSpPr>
              <p:cNvPr id="10630" name="Google Shape;10630;p5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632" name="Google Shape;10632;p5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633" name="Google Shape;10633;p56"/>
            <p:cNvGrpSpPr/>
            <p:nvPr/>
          </p:nvGrpSpPr>
          <p:grpSpPr>
            <a:xfrm>
              <a:off x="3685682" y="2845624"/>
              <a:ext cx="29311" cy="45055"/>
              <a:chOff x="3561536" y="2585450"/>
              <a:chExt cx="61539" cy="99045"/>
            </a:xfrm>
          </p:grpSpPr>
          <p:sp>
            <p:nvSpPr>
              <p:cNvPr id="10634" name="Google Shape;10634;p5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636" name="Google Shape;10636;p56"/>
            <p:cNvGrpSpPr/>
            <p:nvPr/>
          </p:nvGrpSpPr>
          <p:grpSpPr>
            <a:xfrm>
              <a:off x="3849905" y="2572252"/>
              <a:ext cx="74339" cy="119559"/>
              <a:chOff x="3906325" y="1984500"/>
              <a:chExt cx="156075" cy="262825"/>
            </a:xfrm>
          </p:grpSpPr>
          <p:sp>
            <p:nvSpPr>
              <p:cNvPr id="10637" name="Google Shape;10637;p5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638" name="Google Shape;10638;p5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56"/>
            <p:cNvGrpSpPr/>
            <p:nvPr/>
          </p:nvGrpSpPr>
          <p:grpSpPr>
            <a:xfrm>
              <a:off x="2654821" y="2414345"/>
              <a:ext cx="667570" cy="558731"/>
              <a:chOff x="1397225" y="1637375"/>
              <a:chExt cx="1401575" cy="1228250"/>
            </a:xfrm>
          </p:grpSpPr>
          <p:sp>
            <p:nvSpPr>
              <p:cNvPr id="10640" name="Google Shape;10640;p5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641" name="Google Shape;10641;p56"/>
              <p:cNvGrpSpPr/>
              <p:nvPr/>
            </p:nvGrpSpPr>
            <p:grpSpPr>
              <a:xfrm>
                <a:off x="1397225" y="1637375"/>
                <a:ext cx="1398775" cy="1228250"/>
                <a:chOff x="1397225" y="1637375"/>
                <a:chExt cx="1398775" cy="1228250"/>
              </a:xfrm>
            </p:grpSpPr>
            <p:sp>
              <p:nvSpPr>
                <p:cNvPr id="10642" name="Google Shape;10642;p5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44" name="Google Shape;10644;p56"/>
            <p:cNvGrpSpPr/>
            <p:nvPr/>
          </p:nvGrpSpPr>
          <p:grpSpPr>
            <a:xfrm>
              <a:off x="3230417" y="3103734"/>
              <a:ext cx="282982" cy="280332"/>
              <a:chOff x="2605700" y="3152850"/>
              <a:chExt cx="594125" cy="616250"/>
            </a:xfrm>
          </p:grpSpPr>
          <p:sp>
            <p:nvSpPr>
              <p:cNvPr id="10645" name="Google Shape;10645;p5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646" name="Google Shape;10646;p5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647" name="Google Shape;10647;p56"/>
            <p:cNvGrpSpPr/>
            <p:nvPr/>
          </p:nvGrpSpPr>
          <p:grpSpPr>
            <a:xfrm>
              <a:off x="3265985" y="3226989"/>
              <a:ext cx="87151" cy="346202"/>
              <a:chOff x="2680375" y="3423800"/>
              <a:chExt cx="182975" cy="761050"/>
            </a:xfrm>
          </p:grpSpPr>
          <p:sp>
            <p:nvSpPr>
              <p:cNvPr id="10648" name="Google Shape;10648;p5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649" name="Google Shape;10649;p5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56"/>
            <p:cNvGrpSpPr/>
            <p:nvPr/>
          </p:nvGrpSpPr>
          <p:grpSpPr>
            <a:xfrm>
              <a:off x="3855466" y="3289811"/>
              <a:ext cx="112514" cy="94210"/>
              <a:chOff x="3918000" y="3561900"/>
              <a:chExt cx="236225" cy="207100"/>
            </a:xfrm>
          </p:grpSpPr>
          <p:sp>
            <p:nvSpPr>
              <p:cNvPr id="10651" name="Google Shape;10651;p5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652" name="Google Shape;10652;p5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3" name="Google Shape;10653;p5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656" name="Google Shape;10656;p56"/>
            <p:cNvGrpSpPr/>
            <p:nvPr/>
          </p:nvGrpSpPr>
          <p:grpSpPr>
            <a:xfrm>
              <a:off x="2905224" y="2311071"/>
              <a:ext cx="596721" cy="528992"/>
              <a:chOff x="1922950" y="1410350"/>
              <a:chExt cx="1252825" cy="1162875"/>
            </a:xfrm>
          </p:grpSpPr>
          <p:sp>
            <p:nvSpPr>
              <p:cNvPr id="10657" name="Google Shape;10657;p5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673" name="Google Shape;10673;p5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693" name="Google Shape;10693;p5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694" name="Google Shape;10694;p5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5" name="Google Shape;10695;p56"/>
            <p:cNvGrpSpPr/>
            <p:nvPr/>
          </p:nvGrpSpPr>
          <p:grpSpPr>
            <a:xfrm>
              <a:off x="3280929" y="3294542"/>
              <a:ext cx="109894" cy="272224"/>
              <a:chOff x="2711750" y="3572300"/>
              <a:chExt cx="230725" cy="598425"/>
            </a:xfrm>
          </p:grpSpPr>
          <p:sp>
            <p:nvSpPr>
              <p:cNvPr id="10696" name="Google Shape;10696;p5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5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9" name="Google Shape;10699;p56"/>
            <p:cNvGrpSpPr/>
            <p:nvPr/>
          </p:nvGrpSpPr>
          <p:grpSpPr>
            <a:xfrm>
              <a:off x="3790439" y="2408636"/>
              <a:ext cx="73017" cy="75684"/>
              <a:chOff x="3781475" y="1624825"/>
              <a:chExt cx="153300" cy="166375"/>
            </a:xfrm>
          </p:grpSpPr>
          <p:sp>
            <p:nvSpPr>
              <p:cNvPr id="10700" name="Google Shape;10700;p5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4" name="Google Shape;10704;p5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1" name="Google Shape;10711;p56"/>
            <p:cNvGrpSpPr/>
            <p:nvPr/>
          </p:nvGrpSpPr>
          <p:grpSpPr>
            <a:xfrm>
              <a:off x="4403342" y="3107749"/>
              <a:ext cx="316680" cy="101374"/>
              <a:chOff x="5068275" y="3161675"/>
              <a:chExt cx="664875" cy="222850"/>
            </a:xfrm>
          </p:grpSpPr>
          <p:sp>
            <p:nvSpPr>
              <p:cNvPr id="10712" name="Google Shape;10712;p5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6" name="Google Shape;10716;p5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5" name="Google Shape;10745;p56"/>
            <p:cNvGrpSpPr/>
            <p:nvPr/>
          </p:nvGrpSpPr>
          <p:grpSpPr>
            <a:xfrm>
              <a:off x="3697513" y="2707266"/>
              <a:ext cx="59549" cy="79733"/>
              <a:chOff x="3586375" y="2281300"/>
              <a:chExt cx="125025" cy="175275"/>
            </a:xfrm>
          </p:grpSpPr>
          <p:sp>
            <p:nvSpPr>
              <p:cNvPr id="10746" name="Google Shape;10746;p5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8" name="Google Shape;10748;p5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9" name="Google Shape;10749;p56"/>
            <p:cNvGrpSpPr/>
            <p:nvPr/>
          </p:nvGrpSpPr>
          <p:grpSpPr>
            <a:xfrm>
              <a:off x="4513224" y="3221724"/>
              <a:ext cx="274563" cy="280321"/>
              <a:chOff x="5298975" y="3412225"/>
              <a:chExt cx="576450" cy="616225"/>
            </a:xfrm>
          </p:grpSpPr>
          <p:sp>
            <p:nvSpPr>
              <p:cNvPr id="10750" name="Google Shape;10750;p5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751" name="Google Shape;10751;p5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56"/>
            <p:cNvGrpSpPr/>
            <p:nvPr/>
          </p:nvGrpSpPr>
          <p:grpSpPr>
            <a:xfrm>
              <a:off x="4824403" y="3421846"/>
              <a:ext cx="110132" cy="130647"/>
              <a:chOff x="5952300" y="3852150"/>
              <a:chExt cx="231225" cy="287200"/>
            </a:xfrm>
          </p:grpSpPr>
          <p:sp>
            <p:nvSpPr>
              <p:cNvPr id="10753" name="Google Shape;10753;p5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5" name="Google Shape;10755;p5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3" name="Google Shape;10763;p56"/>
            <p:cNvGrpSpPr/>
            <p:nvPr/>
          </p:nvGrpSpPr>
          <p:grpSpPr>
            <a:xfrm>
              <a:off x="4295710" y="3079670"/>
              <a:ext cx="14968" cy="27135"/>
              <a:chOff x="4842300" y="3099950"/>
              <a:chExt cx="31425" cy="59650"/>
            </a:xfrm>
          </p:grpSpPr>
          <p:sp>
            <p:nvSpPr>
              <p:cNvPr id="10764" name="Google Shape;10764;p5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8" name="Google Shape;10768;p5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6" name="Google Shape;10776;p56"/>
            <p:cNvGrpSpPr/>
            <p:nvPr/>
          </p:nvGrpSpPr>
          <p:grpSpPr>
            <a:xfrm>
              <a:off x="3831056" y="2816010"/>
              <a:ext cx="37378" cy="27612"/>
              <a:chOff x="3866750" y="2520350"/>
              <a:chExt cx="78475" cy="60700"/>
            </a:xfrm>
          </p:grpSpPr>
          <p:sp>
            <p:nvSpPr>
              <p:cNvPr id="10777" name="Google Shape;10777;p5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1" name="Google Shape;10781;p5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798" name="Google Shape;10798;p5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810" name="Google Shape;10810;p5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3" name="Google Shape;10823;p56"/>
            <p:cNvGrpSpPr/>
            <p:nvPr/>
          </p:nvGrpSpPr>
          <p:grpSpPr>
            <a:xfrm>
              <a:off x="3632736" y="3051591"/>
              <a:ext cx="63288" cy="45217"/>
              <a:chOff x="3450375" y="3038225"/>
              <a:chExt cx="132875" cy="99400"/>
            </a:xfrm>
          </p:grpSpPr>
          <p:sp>
            <p:nvSpPr>
              <p:cNvPr id="10824" name="Google Shape;10824;p5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6" name="Google Shape;10826;p5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35" name="Google Shape;10835;p5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45" name="Google Shape;10845;p5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851" name="Google Shape;10851;p5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56"/>
          <p:cNvGrpSpPr/>
          <p:nvPr/>
        </p:nvGrpSpPr>
        <p:grpSpPr>
          <a:xfrm>
            <a:off x="719115" y="2852867"/>
            <a:ext cx="2622876" cy="1333540"/>
            <a:chOff x="238125" y="1038125"/>
            <a:chExt cx="7146800" cy="3633625"/>
          </a:xfrm>
        </p:grpSpPr>
        <p:sp>
          <p:nvSpPr>
            <p:cNvPr id="10862" name="Google Shape;10862;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56"/>
          <p:cNvGrpSpPr/>
          <p:nvPr/>
        </p:nvGrpSpPr>
        <p:grpSpPr>
          <a:xfrm>
            <a:off x="5834043" y="994977"/>
            <a:ext cx="2590840" cy="1380235"/>
            <a:chOff x="233350" y="949250"/>
            <a:chExt cx="7137300" cy="3802300"/>
          </a:xfrm>
        </p:grpSpPr>
        <p:sp>
          <p:nvSpPr>
            <p:cNvPr id="12435" name="Google Shape;12435;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56"/>
          <p:cNvGrpSpPr/>
          <p:nvPr/>
        </p:nvGrpSpPr>
        <p:grpSpPr>
          <a:xfrm>
            <a:off x="7648472" y="3039750"/>
            <a:ext cx="104231" cy="320340"/>
            <a:chOff x="7564426" y="3224343"/>
            <a:chExt cx="119985" cy="368801"/>
          </a:xfrm>
        </p:grpSpPr>
        <p:sp>
          <p:nvSpPr>
            <p:cNvPr id="12487" name="Google Shape;12487;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56"/>
          <p:cNvGrpSpPr/>
          <p:nvPr/>
        </p:nvGrpSpPr>
        <p:grpSpPr>
          <a:xfrm>
            <a:off x="7347961" y="3033852"/>
            <a:ext cx="189489" cy="332132"/>
            <a:chOff x="8370831" y="3202002"/>
            <a:chExt cx="218129" cy="382376"/>
          </a:xfrm>
        </p:grpSpPr>
        <p:sp>
          <p:nvSpPr>
            <p:cNvPr id="12490" name="Google Shape;12490;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56"/>
          <p:cNvGrpSpPr/>
          <p:nvPr/>
        </p:nvGrpSpPr>
        <p:grpSpPr>
          <a:xfrm>
            <a:off x="8071350" y="3444984"/>
            <a:ext cx="309429" cy="267000"/>
            <a:chOff x="6742064" y="3750480"/>
            <a:chExt cx="399315" cy="344560"/>
          </a:xfrm>
        </p:grpSpPr>
        <p:sp>
          <p:nvSpPr>
            <p:cNvPr id="12493" name="Google Shape;12493;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5" name="Google Shape;12495;p56"/>
          <p:cNvGrpSpPr/>
          <p:nvPr/>
        </p:nvGrpSpPr>
        <p:grpSpPr>
          <a:xfrm>
            <a:off x="7610369" y="3796031"/>
            <a:ext cx="180437" cy="281608"/>
            <a:chOff x="7248525" y="3739696"/>
            <a:chExt cx="230531" cy="359790"/>
          </a:xfrm>
        </p:grpSpPr>
        <p:sp>
          <p:nvSpPr>
            <p:cNvPr id="12496" name="Google Shape;12496;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56"/>
          <p:cNvGrpSpPr/>
          <p:nvPr/>
        </p:nvGrpSpPr>
        <p:grpSpPr>
          <a:xfrm>
            <a:off x="7856288" y="3439255"/>
            <a:ext cx="162896" cy="278710"/>
            <a:chOff x="7601242" y="3729267"/>
            <a:chExt cx="222566" cy="380803"/>
          </a:xfrm>
        </p:grpSpPr>
        <p:sp>
          <p:nvSpPr>
            <p:cNvPr id="12499" name="Google Shape;12499;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1" name="Google Shape;12501;p56"/>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2" name="Google Shape;12502;p56"/>
          <p:cNvGrpSpPr/>
          <p:nvPr/>
        </p:nvGrpSpPr>
        <p:grpSpPr>
          <a:xfrm>
            <a:off x="7345934" y="3440396"/>
            <a:ext cx="193543" cy="275990"/>
            <a:chOff x="8304647" y="3738687"/>
            <a:chExt cx="225076" cy="320956"/>
          </a:xfrm>
        </p:grpSpPr>
        <p:sp>
          <p:nvSpPr>
            <p:cNvPr id="12503" name="Google Shape;12503;p5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56"/>
          <p:cNvGrpSpPr/>
          <p:nvPr/>
        </p:nvGrpSpPr>
        <p:grpSpPr>
          <a:xfrm>
            <a:off x="7618426" y="3440396"/>
            <a:ext cx="178492" cy="275990"/>
            <a:chOff x="8615101" y="3738687"/>
            <a:chExt cx="207573" cy="320956"/>
          </a:xfrm>
        </p:grpSpPr>
        <p:sp>
          <p:nvSpPr>
            <p:cNvPr id="12507" name="Google Shape;12507;p5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0" name="Google Shape;12510;p56"/>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1" name="Google Shape;12511;p56"/>
          <p:cNvGrpSpPr/>
          <p:nvPr/>
        </p:nvGrpSpPr>
        <p:grpSpPr>
          <a:xfrm>
            <a:off x="6013131" y="3561884"/>
            <a:ext cx="557670" cy="511283"/>
            <a:chOff x="6015419" y="3716859"/>
            <a:chExt cx="557671" cy="511283"/>
          </a:xfrm>
        </p:grpSpPr>
        <p:sp>
          <p:nvSpPr>
            <p:cNvPr id="12512" name="Google Shape;12512;p5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3" name="Google Shape;12513;p56"/>
            <p:cNvGrpSpPr/>
            <p:nvPr/>
          </p:nvGrpSpPr>
          <p:grpSpPr>
            <a:xfrm>
              <a:off x="6036094" y="3716980"/>
              <a:ext cx="529860" cy="510468"/>
              <a:chOff x="6036094" y="3716980"/>
              <a:chExt cx="529860" cy="510468"/>
            </a:xfrm>
          </p:grpSpPr>
          <p:sp>
            <p:nvSpPr>
              <p:cNvPr id="12514" name="Google Shape;12514;p5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24" name="Google Shape;12524;p56"/>
          <p:cNvGrpSpPr/>
          <p:nvPr/>
        </p:nvGrpSpPr>
        <p:grpSpPr>
          <a:xfrm>
            <a:off x="6642016" y="2918653"/>
            <a:ext cx="576302" cy="511871"/>
            <a:chOff x="6644304" y="3073628"/>
            <a:chExt cx="576302" cy="511871"/>
          </a:xfrm>
        </p:grpSpPr>
        <p:sp>
          <p:nvSpPr>
            <p:cNvPr id="12525" name="Google Shape;12525;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6" name="Google Shape;12526;p56"/>
            <p:cNvGrpSpPr/>
            <p:nvPr/>
          </p:nvGrpSpPr>
          <p:grpSpPr>
            <a:xfrm>
              <a:off x="6712169" y="3085440"/>
              <a:ext cx="481622" cy="494913"/>
              <a:chOff x="6712169" y="3085440"/>
              <a:chExt cx="481622" cy="494913"/>
            </a:xfrm>
          </p:grpSpPr>
          <p:sp>
            <p:nvSpPr>
              <p:cNvPr id="12527" name="Google Shape;12527;p5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2" name="Google Shape;12532;p5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5" name="Google Shape;12535;p56"/>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6" name="Google Shape;12536;p56"/>
          <p:cNvGrpSpPr/>
          <p:nvPr/>
        </p:nvGrpSpPr>
        <p:grpSpPr>
          <a:xfrm>
            <a:off x="6649867" y="3561648"/>
            <a:ext cx="560631" cy="511352"/>
            <a:chOff x="6652154" y="3716623"/>
            <a:chExt cx="560631" cy="511352"/>
          </a:xfrm>
        </p:grpSpPr>
        <p:sp>
          <p:nvSpPr>
            <p:cNvPr id="12537" name="Google Shape;12537;p5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8" name="Google Shape;12538;p56"/>
            <p:cNvGrpSpPr/>
            <p:nvPr/>
          </p:nvGrpSpPr>
          <p:grpSpPr>
            <a:xfrm>
              <a:off x="6669657" y="3716715"/>
              <a:ext cx="466779" cy="464290"/>
              <a:chOff x="6669657" y="3716715"/>
              <a:chExt cx="466779" cy="464290"/>
            </a:xfrm>
          </p:grpSpPr>
          <p:sp>
            <p:nvSpPr>
              <p:cNvPr id="12539" name="Google Shape;12539;p5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52" name="Google Shape;12552;p56"/>
          <p:cNvGrpSpPr/>
          <p:nvPr/>
        </p:nvGrpSpPr>
        <p:grpSpPr>
          <a:xfrm>
            <a:off x="7843958" y="3843056"/>
            <a:ext cx="187557" cy="187557"/>
            <a:chOff x="8565775" y="671075"/>
            <a:chExt cx="441000" cy="441000"/>
          </a:xfrm>
        </p:grpSpPr>
        <p:sp>
          <p:nvSpPr>
            <p:cNvPr id="12553" name="Google Shape;12553;p5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5" name="Google Shape;12555;p56"/>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6"/>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7" name="Google Shape;12557;p56"/>
          <p:cNvGrpSpPr/>
          <p:nvPr/>
        </p:nvGrpSpPr>
        <p:grpSpPr>
          <a:xfrm>
            <a:off x="5997813" y="2921275"/>
            <a:ext cx="587871" cy="512373"/>
            <a:chOff x="6000100" y="3076250"/>
            <a:chExt cx="587871" cy="512373"/>
          </a:xfrm>
        </p:grpSpPr>
        <p:sp>
          <p:nvSpPr>
            <p:cNvPr id="12558" name="Google Shape;12558;p5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9" name="Google Shape;12559;p56"/>
            <p:cNvGrpSpPr/>
            <p:nvPr/>
          </p:nvGrpSpPr>
          <p:grpSpPr>
            <a:xfrm>
              <a:off x="6031360" y="3076713"/>
              <a:ext cx="539107" cy="480965"/>
              <a:chOff x="6031360" y="3076713"/>
              <a:chExt cx="539107" cy="480965"/>
            </a:xfrm>
          </p:grpSpPr>
          <p:sp>
            <p:nvSpPr>
              <p:cNvPr id="12560" name="Google Shape;12560;p5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67" name="Google Shape;12567;p56"/>
          <p:cNvGrpSpPr/>
          <p:nvPr/>
        </p:nvGrpSpPr>
        <p:grpSpPr>
          <a:xfrm>
            <a:off x="3416804" y="902588"/>
            <a:ext cx="2310381" cy="1488888"/>
            <a:chOff x="229225" y="549050"/>
            <a:chExt cx="7161750" cy="4615275"/>
          </a:xfrm>
        </p:grpSpPr>
        <p:sp>
          <p:nvSpPr>
            <p:cNvPr id="12568" name="Google Shape;12568;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56"/>
          <p:cNvGrpSpPr/>
          <p:nvPr/>
        </p:nvGrpSpPr>
        <p:grpSpPr>
          <a:xfrm>
            <a:off x="3514722" y="2832485"/>
            <a:ext cx="2310282" cy="1374222"/>
            <a:chOff x="238125" y="732525"/>
            <a:chExt cx="7130500" cy="4241425"/>
          </a:xfrm>
        </p:grpSpPr>
        <p:sp>
          <p:nvSpPr>
            <p:cNvPr id="12686" name="Google Shape;12686;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3" name="Shape 12803"/>
        <p:cNvGrpSpPr/>
        <p:nvPr/>
      </p:nvGrpSpPr>
      <p:grpSpPr>
        <a:xfrm>
          <a:off x="0" y="0"/>
          <a:ext cx="0" cy="0"/>
          <a:chOff x="0" y="0"/>
          <a:chExt cx="0" cy="0"/>
        </a:xfrm>
      </p:grpSpPr>
      <p:grpSp>
        <p:nvGrpSpPr>
          <p:cNvPr id="12804" name="Google Shape;12804;p57"/>
          <p:cNvGrpSpPr/>
          <p:nvPr/>
        </p:nvGrpSpPr>
        <p:grpSpPr>
          <a:xfrm>
            <a:off x="729274" y="969759"/>
            <a:ext cx="2507799" cy="206239"/>
            <a:chOff x="106648" y="895722"/>
            <a:chExt cx="4481413" cy="374300"/>
          </a:xfrm>
        </p:grpSpPr>
        <p:grpSp>
          <p:nvGrpSpPr>
            <p:cNvPr id="12805" name="Google Shape;12805;p57"/>
            <p:cNvGrpSpPr/>
            <p:nvPr/>
          </p:nvGrpSpPr>
          <p:grpSpPr>
            <a:xfrm>
              <a:off x="2233276" y="895722"/>
              <a:ext cx="1082667" cy="223591"/>
              <a:chOff x="4808316" y="2800065"/>
              <a:chExt cx="1999386" cy="412910"/>
            </a:xfrm>
          </p:grpSpPr>
          <p:sp>
            <p:nvSpPr>
              <p:cNvPr id="12806" name="Google Shape;12806;p5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7" name="Google Shape;12807;p57"/>
              <p:cNvGrpSpPr/>
              <p:nvPr/>
            </p:nvGrpSpPr>
            <p:grpSpPr>
              <a:xfrm>
                <a:off x="4808316" y="2800065"/>
                <a:ext cx="92400" cy="411825"/>
                <a:chOff x="845575" y="2563700"/>
                <a:chExt cx="92400" cy="411825"/>
              </a:xfrm>
            </p:grpSpPr>
            <p:cxnSp>
              <p:nvCxnSpPr>
                <p:cNvPr id="12808" name="Google Shape;12808;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809" name="Google Shape;12809;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0" name="Google Shape;12810;p57"/>
            <p:cNvGrpSpPr/>
            <p:nvPr/>
          </p:nvGrpSpPr>
          <p:grpSpPr>
            <a:xfrm>
              <a:off x="106648" y="895722"/>
              <a:ext cx="1088401" cy="223591"/>
              <a:chOff x="881025" y="2800065"/>
              <a:chExt cx="2009975" cy="412910"/>
            </a:xfrm>
          </p:grpSpPr>
          <p:sp>
            <p:nvSpPr>
              <p:cNvPr id="12811" name="Google Shape;12811;p5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2" name="Google Shape;12812;p57"/>
              <p:cNvGrpSpPr/>
              <p:nvPr/>
            </p:nvGrpSpPr>
            <p:grpSpPr>
              <a:xfrm>
                <a:off x="881025" y="2800065"/>
                <a:ext cx="92400" cy="411825"/>
                <a:chOff x="845575" y="2563700"/>
                <a:chExt cx="92400" cy="411825"/>
              </a:xfrm>
            </p:grpSpPr>
            <p:cxnSp>
              <p:nvCxnSpPr>
                <p:cNvPr id="12813" name="Google Shape;1281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814" name="Google Shape;1281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5" name="Google Shape;12815;p57"/>
            <p:cNvGrpSpPr/>
            <p:nvPr/>
          </p:nvGrpSpPr>
          <p:grpSpPr>
            <a:xfrm>
              <a:off x="1172346" y="1047018"/>
              <a:ext cx="1083151" cy="223003"/>
              <a:chOff x="2849073" y="3079467"/>
              <a:chExt cx="2000279" cy="411825"/>
            </a:xfrm>
          </p:grpSpPr>
          <p:sp>
            <p:nvSpPr>
              <p:cNvPr id="12816" name="Google Shape;12816;p5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7" name="Google Shape;12817;p57"/>
              <p:cNvGrpSpPr/>
              <p:nvPr/>
            </p:nvGrpSpPr>
            <p:grpSpPr>
              <a:xfrm rot="10800000">
                <a:off x="2849073" y="3079467"/>
                <a:ext cx="92400" cy="411825"/>
                <a:chOff x="2070100" y="2563700"/>
                <a:chExt cx="92400" cy="411825"/>
              </a:xfrm>
            </p:grpSpPr>
            <p:cxnSp>
              <p:nvCxnSpPr>
                <p:cNvPr id="12818" name="Google Shape;1281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819" name="Google Shape;1281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20" name="Google Shape;12820;p57"/>
            <p:cNvGrpSpPr/>
            <p:nvPr/>
          </p:nvGrpSpPr>
          <p:grpSpPr>
            <a:xfrm>
              <a:off x="3290132" y="1047018"/>
              <a:ext cx="1297929" cy="223003"/>
              <a:chOff x="6760035" y="3079467"/>
              <a:chExt cx="2396914" cy="411825"/>
            </a:xfrm>
          </p:grpSpPr>
          <p:sp>
            <p:nvSpPr>
              <p:cNvPr id="12821" name="Google Shape;12821;p5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2" name="Google Shape;12822;p57"/>
              <p:cNvGrpSpPr/>
              <p:nvPr/>
            </p:nvGrpSpPr>
            <p:grpSpPr>
              <a:xfrm rot="10800000">
                <a:off x="6760035" y="3079467"/>
                <a:ext cx="92400" cy="411825"/>
                <a:chOff x="2070100" y="2563700"/>
                <a:chExt cx="92400" cy="411825"/>
              </a:xfrm>
            </p:grpSpPr>
            <p:cxnSp>
              <p:nvCxnSpPr>
                <p:cNvPr id="12823" name="Google Shape;1282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2824" name="Google Shape;1282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825" name="Google Shape;12825;p57"/>
          <p:cNvGrpSpPr/>
          <p:nvPr/>
        </p:nvGrpSpPr>
        <p:grpSpPr>
          <a:xfrm>
            <a:off x="2147036" y="3369130"/>
            <a:ext cx="1086701" cy="799429"/>
            <a:chOff x="2183288" y="3555572"/>
            <a:chExt cx="1136241" cy="835873"/>
          </a:xfrm>
        </p:grpSpPr>
        <p:sp>
          <p:nvSpPr>
            <p:cNvPr id="12826" name="Google Shape;12826;p5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7" name="Google Shape;12827;p57"/>
            <p:cNvGrpSpPr/>
            <p:nvPr/>
          </p:nvGrpSpPr>
          <p:grpSpPr>
            <a:xfrm>
              <a:off x="2205895" y="3637269"/>
              <a:ext cx="1089848" cy="724993"/>
              <a:chOff x="2205895" y="3637269"/>
              <a:chExt cx="1089848" cy="724993"/>
            </a:xfrm>
          </p:grpSpPr>
          <p:sp>
            <p:nvSpPr>
              <p:cNvPr id="12828" name="Google Shape;12828;p5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4" name="Google Shape;12834;p5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35" name="Google Shape;12835;p5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2836" name="Google Shape;12836;p57"/>
            <p:cNvGrpSpPr/>
            <p:nvPr/>
          </p:nvGrpSpPr>
          <p:grpSpPr>
            <a:xfrm>
              <a:off x="3173850" y="3779426"/>
              <a:ext cx="145679" cy="70048"/>
              <a:chOff x="3173850" y="3779426"/>
              <a:chExt cx="145679" cy="70048"/>
            </a:xfrm>
          </p:grpSpPr>
          <p:cxnSp>
            <p:nvCxnSpPr>
              <p:cNvPr id="12837" name="Google Shape;12837;p5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12838" name="Google Shape;12838;p5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57"/>
            <p:cNvGrpSpPr/>
            <p:nvPr/>
          </p:nvGrpSpPr>
          <p:grpSpPr>
            <a:xfrm>
              <a:off x="2183288" y="4139483"/>
              <a:ext cx="145133" cy="70048"/>
              <a:chOff x="2183288" y="4139483"/>
              <a:chExt cx="145133" cy="70048"/>
            </a:xfrm>
          </p:grpSpPr>
          <p:cxnSp>
            <p:nvCxnSpPr>
              <p:cNvPr id="12840" name="Google Shape;12840;p5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12841" name="Google Shape;12841;p5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2" name="Google Shape;12842;p5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43" name="Google Shape;12843;p5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2844" name="Google Shape;12844;p57"/>
            <p:cNvGrpSpPr/>
            <p:nvPr/>
          </p:nvGrpSpPr>
          <p:grpSpPr>
            <a:xfrm>
              <a:off x="2943836" y="4268886"/>
              <a:ext cx="60717" cy="122559"/>
              <a:chOff x="2943836" y="4268886"/>
              <a:chExt cx="60717" cy="122559"/>
            </a:xfrm>
          </p:grpSpPr>
          <p:sp>
            <p:nvSpPr>
              <p:cNvPr id="12845" name="Google Shape;12845;p5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46" name="Google Shape;12846;p5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12847" name="Google Shape;12847;p57"/>
          <p:cNvGrpSpPr/>
          <p:nvPr/>
        </p:nvGrpSpPr>
        <p:grpSpPr>
          <a:xfrm>
            <a:off x="3409981" y="1290129"/>
            <a:ext cx="1675870" cy="758251"/>
            <a:chOff x="3530532" y="1496185"/>
            <a:chExt cx="1562000" cy="706730"/>
          </a:xfrm>
        </p:grpSpPr>
        <p:cxnSp>
          <p:nvCxnSpPr>
            <p:cNvPr id="12848" name="Google Shape;12848;p5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12849" name="Google Shape;12849;p57"/>
            <p:cNvGrpSpPr/>
            <p:nvPr/>
          </p:nvGrpSpPr>
          <p:grpSpPr>
            <a:xfrm>
              <a:off x="3530532" y="1496185"/>
              <a:ext cx="323430" cy="463587"/>
              <a:chOff x="3530532" y="1496185"/>
              <a:chExt cx="323430" cy="463587"/>
            </a:xfrm>
          </p:grpSpPr>
          <p:grpSp>
            <p:nvGrpSpPr>
              <p:cNvPr id="12850" name="Google Shape;12850;p57"/>
              <p:cNvGrpSpPr/>
              <p:nvPr/>
            </p:nvGrpSpPr>
            <p:grpSpPr>
              <a:xfrm>
                <a:off x="3567462" y="1496185"/>
                <a:ext cx="286500" cy="361376"/>
                <a:chOff x="3567462" y="1496185"/>
                <a:chExt cx="286500" cy="361376"/>
              </a:xfrm>
            </p:grpSpPr>
            <p:cxnSp>
              <p:nvCxnSpPr>
                <p:cNvPr id="12851" name="Google Shape;12851;p5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2852" name="Google Shape;12852;p5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3" name="Google Shape;12853;p5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4" name="Google Shape;12854;p57"/>
            <p:cNvGrpSpPr/>
            <p:nvPr/>
          </p:nvGrpSpPr>
          <p:grpSpPr>
            <a:xfrm>
              <a:off x="3891569" y="1779209"/>
              <a:ext cx="323945" cy="423706"/>
              <a:chOff x="3891569" y="1779209"/>
              <a:chExt cx="323945" cy="423706"/>
            </a:xfrm>
          </p:grpSpPr>
          <p:grpSp>
            <p:nvGrpSpPr>
              <p:cNvPr id="12855" name="Google Shape;12855;p57"/>
              <p:cNvGrpSpPr/>
              <p:nvPr/>
            </p:nvGrpSpPr>
            <p:grpSpPr>
              <a:xfrm>
                <a:off x="3929014" y="1881638"/>
                <a:ext cx="286500" cy="321278"/>
                <a:chOff x="3929014" y="1881638"/>
                <a:chExt cx="286500" cy="321278"/>
              </a:xfrm>
            </p:grpSpPr>
            <p:cxnSp>
              <p:nvCxnSpPr>
                <p:cNvPr id="12856" name="Google Shape;12856;p5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12857" name="Google Shape;12857;p5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8" name="Google Shape;12858;p5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57"/>
            <p:cNvGrpSpPr/>
            <p:nvPr/>
          </p:nvGrpSpPr>
          <p:grpSpPr>
            <a:xfrm>
              <a:off x="4252606" y="1496185"/>
              <a:ext cx="324721" cy="463587"/>
              <a:chOff x="4252606" y="1496185"/>
              <a:chExt cx="324721" cy="463587"/>
            </a:xfrm>
          </p:grpSpPr>
          <p:grpSp>
            <p:nvGrpSpPr>
              <p:cNvPr id="12860" name="Google Shape;12860;p57"/>
              <p:cNvGrpSpPr/>
              <p:nvPr/>
            </p:nvGrpSpPr>
            <p:grpSpPr>
              <a:xfrm>
                <a:off x="4290828" y="1496185"/>
                <a:ext cx="286500" cy="361376"/>
                <a:chOff x="4290828" y="1496185"/>
                <a:chExt cx="286500" cy="361376"/>
              </a:xfrm>
            </p:grpSpPr>
            <p:cxnSp>
              <p:nvCxnSpPr>
                <p:cNvPr id="12861" name="Google Shape;12861;p5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12862" name="Google Shape;12862;p5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3" name="Google Shape;12863;p5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57"/>
            <p:cNvGrpSpPr/>
            <p:nvPr/>
          </p:nvGrpSpPr>
          <p:grpSpPr>
            <a:xfrm>
              <a:off x="4613643" y="1763716"/>
              <a:ext cx="325308" cy="439200"/>
              <a:chOff x="4613643" y="1763716"/>
              <a:chExt cx="325308" cy="439200"/>
            </a:xfrm>
          </p:grpSpPr>
          <p:grpSp>
            <p:nvGrpSpPr>
              <p:cNvPr id="12865" name="Google Shape;12865;p57"/>
              <p:cNvGrpSpPr/>
              <p:nvPr/>
            </p:nvGrpSpPr>
            <p:grpSpPr>
              <a:xfrm>
                <a:off x="4652451" y="1879538"/>
                <a:ext cx="286500" cy="323378"/>
                <a:chOff x="4652451" y="1879538"/>
                <a:chExt cx="286500" cy="323378"/>
              </a:xfrm>
            </p:grpSpPr>
            <p:cxnSp>
              <p:nvCxnSpPr>
                <p:cNvPr id="12866" name="Google Shape;12866;p5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12867" name="Google Shape;12867;p5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68" name="Google Shape;12868;p5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69" name="Google Shape;12869;p57"/>
          <p:cNvGrpSpPr/>
          <p:nvPr/>
        </p:nvGrpSpPr>
        <p:grpSpPr>
          <a:xfrm>
            <a:off x="3421841" y="2143755"/>
            <a:ext cx="1652173" cy="391517"/>
            <a:chOff x="3512551" y="2358270"/>
            <a:chExt cx="1597383" cy="378533"/>
          </a:xfrm>
        </p:grpSpPr>
        <p:cxnSp>
          <p:nvCxnSpPr>
            <p:cNvPr id="12870" name="Google Shape;12870;p57"/>
            <p:cNvCxnSpPr>
              <a:stCxn id="12871" idx="6"/>
              <a:endCxn id="1287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12873" name="Google Shape;12873;p57"/>
            <p:cNvGrpSpPr/>
            <p:nvPr/>
          </p:nvGrpSpPr>
          <p:grpSpPr>
            <a:xfrm>
              <a:off x="3512551" y="2358270"/>
              <a:ext cx="225647" cy="307714"/>
              <a:chOff x="2182679" y="2004714"/>
              <a:chExt cx="792300" cy="1080458"/>
            </a:xfrm>
          </p:grpSpPr>
          <p:cxnSp>
            <p:nvCxnSpPr>
              <p:cNvPr id="12874" name="Google Shape;12874;p57"/>
              <p:cNvCxnSpPr>
                <a:stCxn id="1287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2871" name="Google Shape;12871;p5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57"/>
            <p:cNvGrpSpPr/>
            <p:nvPr/>
          </p:nvGrpSpPr>
          <p:grpSpPr>
            <a:xfrm>
              <a:off x="3969644" y="2440153"/>
              <a:ext cx="225853" cy="296651"/>
              <a:chOff x="3775710" y="1729289"/>
              <a:chExt cx="136500" cy="179289"/>
            </a:xfrm>
          </p:grpSpPr>
          <p:cxnSp>
            <p:nvCxnSpPr>
              <p:cNvPr id="12877" name="Google Shape;12877;p5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12878" name="Google Shape;12878;p5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57"/>
            <p:cNvGrpSpPr/>
            <p:nvPr/>
          </p:nvGrpSpPr>
          <p:grpSpPr>
            <a:xfrm>
              <a:off x="4427051" y="2358270"/>
              <a:ext cx="225647" cy="307714"/>
              <a:chOff x="5393704" y="2004714"/>
              <a:chExt cx="792300" cy="1080458"/>
            </a:xfrm>
          </p:grpSpPr>
          <p:cxnSp>
            <p:nvCxnSpPr>
              <p:cNvPr id="12881" name="Google Shape;12881;p57"/>
              <p:cNvCxnSpPr>
                <a:stCxn id="1288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12883" name="Google Shape;12883;p5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57"/>
            <p:cNvGrpSpPr/>
            <p:nvPr/>
          </p:nvGrpSpPr>
          <p:grpSpPr>
            <a:xfrm>
              <a:off x="4884287" y="2440252"/>
              <a:ext cx="225647" cy="296532"/>
              <a:chOff x="6999166" y="2292572"/>
              <a:chExt cx="792300" cy="1041192"/>
            </a:xfrm>
          </p:grpSpPr>
          <p:cxnSp>
            <p:nvCxnSpPr>
              <p:cNvPr id="12885" name="Google Shape;12885;p5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12872" name="Google Shape;12872;p5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87" name="Google Shape;12887;p57"/>
          <p:cNvGrpSpPr/>
          <p:nvPr/>
        </p:nvGrpSpPr>
        <p:grpSpPr>
          <a:xfrm>
            <a:off x="6842649" y="979955"/>
            <a:ext cx="1581844" cy="732818"/>
            <a:chOff x="634175" y="2986275"/>
            <a:chExt cx="3147949" cy="1458344"/>
          </a:xfrm>
        </p:grpSpPr>
        <p:cxnSp>
          <p:nvCxnSpPr>
            <p:cNvPr id="12888" name="Google Shape;12888;p57"/>
            <p:cNvCxnSpPr>
              <a:stCxn id="12889" idx="4"/>
              <a:endCxn id="1289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12891" name="Google Shape;12891;p57"/>
            <p:cNvCxnSpPr>
              <a:stCxn id="12890" idx="0"/>
              <a:endCxn id="1289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2893" name="Google Shape;12893;p57"/>
            <p:cNvCxnSpPr>
              <a:stCxn id="12892" idx="4"/>
              <a:endCxn id="1289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12895" name="Google Shape;12895;p57"/>
            <p:cNvCxnSpPr>
              <a:stCxn id="12894" idx="0"/>
              <a:endCxn id="1289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12896" name="Google Shape;12896;p5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892" name="Google Shape;12892;p5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889" name="Google Shape;12889;p5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894" name="Google Shape;12894;p5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2890" name="Google Shape;12890;p5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2897" name="Google Shape;12897;p57"/>
          <p:cNvGrpSpPr/>
          <p:nvPr/>
        </p:nvGrpSpPr>
        <p:grpSpPr>
          <a:xfrm>
            <a:off x="3410364" y="2674265"/>
            <a:ext cx="1675128" cy="313674"/>
            <a:chOff x="998425" y="1182125"/>
            <a:chExt cx="1065400" cy="199500"/>
          </a:xfrm>
        </p:grpSpPr>
        <p:sp>
          <p:nvSpPr>
            <p:cNvPr id="12898" name="Google Shape;12898;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3" name="Google Shape;12903;p57"/>
          <p:cNvGrpSpPr/>
          <p:nvPr/>
        </p:nvGrpSpPr>
        <p:grpSpPr>
          <a:xfrm>
            <a:off x="3410363" y="3630231"/>
            <a:ext cx="1675129" cy="525345"/>
            <a:chOff x="5194708" y="3484366"/>
            <a:chExt cx="3148148" cy="987304"/>
          </a:xfrm>
        </p:grpSpPr>
        <p:grpSp>
          <p:nvGrpSpPr>
            <p:cNvPr id="12904" name="Google Shape;12904;p57"/>
            <p:cNvGrpSpPr/>
            <p:nvPr/>
          </p:nvGrpSpPr>
          <p:grpSpPr>
            <a:xfrm>
              <a:off x="7531521" y="3484366"/>
              <a:ext cx="811335" cy="987304"/>
              <a:chOff x="3379425" y="1617275"/>
              <a:chExt cx="1090650" cy="1327200"/>
            </a:xfrm>
          </p:grpSpPr>
          <p:sp>
            <p:nvSpPr>
              <p:cNvPr id="12905" name="Google Shape;12905;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57"/>
            <p:cNvGrpSpPr/>
            <p:nvPr/>
          </p:nvGrpSpPr>
          <p:grpSpPr>
            <a:xfrm>
              <a:off x="6752546" y="3484366"/>
              <a:ext cx="811428" cy="987304"/>
              <a:chOff x="2332275" y="1617275"/>
              <a:chExt cx="1090775" cy="1327200"/>
            </a:xfrm>
          </p:grpSpPr>
          <p:sp>
            <p:nvSpPr>
              <p:cNvPr id="12909" name="Google Shape;12909;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2" name="Google Shape;12912;p57"/>
            <p:cNvGrpSpPr/>
            <p:nvPr/>
          </p:nvGrpSpPr>
          <p:grpSpPr>
            <a:xfrm>
              <a:off x="5973664" y="3484366"/>
              <a:ext cx="811335" cy="987304"/>
              <a:chOff x="1285250" y="1617275"/>
              <a:chExt cx="1090650" cy="1327200"/>
            </a:xfrm>
          </p:grpSpPr>
          <p:sp>
            <p:nvSpPr>
              <p:cNvPr id="12913" name="Google Shape;12913;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6" name="Google Shape;12916;p57"/>
            <p:cNvGrpSpPr/>
            <p:nvPr/>
          </p:nvGrpSpPr>
          <p:grpSpPr>
            <a:xfrm>
              <a:off x="5194708" y="3484366"/>
              <a:ext cx="811409" cy="987304"/>
              <a:chOff x="238125" y="1617275"/>
              <a:chExt cx="1090750" cy="1327200"/>
            </a:xfrm>
          </p:grpSpPr>
          <p:sp>
            <p:nvSpPr>
              <p:cNvPr id="12917" name="Google Shape;12917;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20" name="Google Shape;12920;p57"/>
          <p:cNvGrpSpPr/>
          <p:nvPr/>
        </p:nvGrpSpPr>
        <p:grpSpPr>
          <a:xfrm>
            <a:off x="6844048" y="2276120"/>
            <a:ext cx="1579046" cy="522230"/>
            <a:chOff x="6853641" y="2534077"/>
            <a:chExt cx="1515545" cy="501229"/>
          </a:xfrm>
        </p:grpSpPr>
        <p:grpSp>
          <p:nvGrpSpPr>
            <p:cNvPr id="12921" name="Google Shape;12921;p57"/>
            <p:cNvGrpSpPr/>
            <p:nvPr/>
          </p:nvGrpSpPr>
          <p:grpSpPr>
            <a:xfrm>
              <a:off x="6853641" y="2618923"/>
              <a:ext cx="1515545" cy="324556"/>
              <a:chOff x="6853641" y="2618923"/>
              <a:chExt cx="1515545" cy="324556"/>
            </a:xfrm>
          </p:grpSpPr>
          <p:sp>
            <p:nvSpPr>
              <p:cNvPr id="12922" name="Google Shape;12922;p5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27" name="Google Shape;12927;p5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57"/>
          <p:cNvGrpSpPr/>
          <p:nvPr/>
        </p:nvGrpSpPr>
        <p:grpSpPr>
          <a:xfrm>
            <a:off x="3438940" y="3151161"/>
            <a:ext cx="1617976" cy="346616"/>
            <a:chOff x="1808063" y="4294338"/>
            <a:chExt cx="3370782" cy="721817"/>
          </a:xfrm>
        </p:grpSpPr>
        <p:sp>
          <p:nvSpPr>
            <p:cNvPr id="12933" name="Google Shape;12933;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3" name="Google Shape;12943;p57"/>
          <p:cNvGrpSpPr/>
          <p:nvPr/>
        </p:nvGrpSpPr>
        <p:grpSpPr>
          <a:xfrm>
            <a:off x="5264936" y="3817911"/>
            <a:ext cx="1417067" cy="350605"/>
            <a:chOff x="4234950" y="2101012"/>
            <a:chExt cx="4219974" cy="1044090"/>
          </a:xfrm>
        </p:grpSpPr>
        <p:sp>
          <p:nvSpPr>
            <p:cNvPr id="12944" name="Google Shape;12944;p5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0" name="Google Shape;12960;p57"/>
          <p:cNvGrpSpPr/>
          <p:nvPr/>
        </p:nvGrpSpPr>
        <p:grpSpPr>
          <a:xfrm>
            <a:off x="6840408" y="1808668"/>
            <a:ext cx="1586327" cy="371557"/>
            <a:chOff x="1247650" y="2075423"/>
            <a:chExt cx="6648477" cy="1557238"/>
          </a:xfrm>
        </p:grpSpPr>
        <p:sp>
          <p:nvSpPr>
            <p:cNvPr id="12961" name="Google Shape;12961;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57"/>
          <p:cNvGrpSpPr/>
          <p:nvPr/>
        </p:nvGrpSpPr>
        <p:grpSpPr>
          <a:xfrm>
            <a:off x="5271678" y="961858"/>
            <a:ext cx="1415601" cy="1648533"/>
            <a:chOff x="1839112" y="2209163"/>
            <a:chExt cx="1918159" cy="2233784"/>
          </a:xfrm>
        </p:grpSpPr>
        <p:sp>
          <p:nvSpPr>
            <p:cNvPr id="12968" name="Google Shape;12968;p5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71" name="Google Shape;12971;p57"/>
            <p:cNvCxnSpPr>
              <a:stCxn id="12968" idx="6"/>
              <a:endCxn id="1296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2972" name="Google Shape;12972;p57"/>
            <p:cNvCxnSpPr>
              <a:stCxn id="12969" idx="4"/>
              <a:endCxn id="1297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12974" name="Google Shape;12974;p57"/>
            <p:cNvCxnSpPr>
              <a:stCxn id="12973" idx="6"/>
              <a:endCxn id="1297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12975" name="Google Shape;12975;p57"/>
            <p:cNvCxnSpPr>
              <a:stCxn id="12970" idx="4"/>
              <a:endCxn id="1297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12973" name="Google Shape;12973;p5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78" name="Google Shape;12978;p57"/>
            <p:cNvCxnSpPr>
              <a:endCxn id="1297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12979" name="Google Shape;12979;p57"/>
          <p:cNvGrpSpPr/>
          <p:nvPr/>
        </p:nvGrpSpPr>
        <p:grpSpPr>
          <a:xfrm>
            <a:off x="3428944" y="979942"/>
            <a:ext cx="1637968" cy="154942"/>
            <a:chOff x="238125" y="2506075"/>
            <a:chExt cx="7115411" cy="673075"/>
          </a:xfrm>
        </p:grpSpPr>
        <p:sp>
          <p:nvSpPr>
            <p:cNvPr id="12980" name="Google Shape;12980;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57"/>
          <p:cNvGrpSpPr/>
          <p:nvPr/>
        </p:nvGrpSpPr>
        <p:grpSpPr>
          <a:xfrm>
            <a:off x="1969680" y="1294660"/>
            <a:ext cx="1262932" cy="785408"/>
            <a:chOff x="548861" y="389676"/>
            <a:chExt cx="3843371" cy="2390163"/>
          </a:xfrm>
        </p:grpSpPr>
        <p:cxnSp>
          <p:nvCxnSpPr>
            <p:cNvPr id="12986" name="Google Shape;12986;p5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2987" name="Google Shape;12987;p5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2988" name="Google Shape;12988;p5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12989" name="Google Shape;12989;p5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12990" name="Google Shape;12990;p5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2991" name="Google Shape;12991;p5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92" name="Google Shape;12992;p5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2993" name="Google Shape;12993;p5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9" name="Google Shape;12999;p57"/>
          <p:cNvGrpSpPr/>
          <p:nvPr/>
        </p:nvGrpSpPr>
        <p:grpSpPr>
          <a:xfrm>
            <a:off x="757812" y="2401537"/>
            <a:ext cx="1412054" cy="633562"/>
            <a:chOff x="1187400" y="2529299"/>
            <a:chExt cx="6769193" cy="2241903"/>
          </a:xfrm>
        </p:grpSpPr>
        <p:sp>
          <p:nvSpPr>
            <p:cNvPr id="13000" name="Google Shape;13000;p5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3001" name="Google Shape;13001;p5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02" name="Google Shape;13002;p5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03" name="Google Shape;13003;p5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04" name="Google Shape;13004;p5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05" name="Google Shape;13005;p5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3006" name="Google Shape;13006;p5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13007" name="Google Shape;13007;p57"/>
            <p:cNvCxnSpPr>
              <a:stCxn id="13000" idx="2"/>
              <a:endCxn id="1300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3008" name="Google Shape;13008;p57"/>
            <p:cNvCxnSpPr>
              <a:stCxn id="13002" idx="0"/>
              <a:endCxn id="1300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3009" name="Google Shape;13009;p57"/>
            <p:cNvCxnSpPr>
              <a:stCxn id="13002" idx="2"/>
              <a:endCxn id="1300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3010" name="Google Shape;13010;p57"/>
            <p:cNvCxnSpPr>
              <a:stCxn id="13003" idx="0"/>
              <a:endCxn id="1300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3011" name="Google Shape;13011;p57"/>
            <p:cNvCxnSpPr>
              <a:stCxn id="13001" idx="2"/>
              <a:endCxn id="1300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13012" name="Google Shape;13012;p57"/>
            <p:cNvCxnSpPr>
              <a:stCxn id="13005" idx="0"/>
              <a:endCxn id="1300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13013" name="Google Shape;13013;p57"/>
          <p:cNvGrpSpPr/>
          <p:nvPr/>
        </p:nvGrpSpPr>
        <p:grpSpPr>
          <a:xfrm>
            <a:off x="6844058" y="2894246"/>
            <a:ext cx="1579035" cy="540873"/>
            <a:chOff x="6895650" y="3126697"/>
            <a:chExt cx="1436662" cy="492105"/>
          </a:xfrm>
        </p:grpSpPr>
        <p:sp>
          <p:nvSpPr>
            <p:cNvPr id="13014" name="Google Shape;13014;p5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9" name="Google Shape;13019;p57"/>
            <p:cNvGrpSpPr/>
            <p:nvPr/>
          </p:nvGrpSpPr>
          <p:grpSpPr>
            <a:xfrm>
              <a:off x="6995957" y="3335810"/>
              <a:ext cx="1230393" cy="71754"/>
              <a:chOff x="6995957" y="3287964"/>
              <a:chExt cx="1230393" cy="71754"/>
            </a:xfrm>
          </p:grpSpPr>
          <p:sp>
            <p:nvSpPr>
              <p:cNvPr id="13020" name="Google Shape;13020;p5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25" name="Google Shape;13025;p57"/>
          <p:cNvGrpSpPr/>
          <p:nvPr/>
        </p:nvGrpSpPr>
        <p:grpSpPr>
          <a:xfrm>
            <a:off x="6842640" y="3531009"/>
            <a:ext cx="1581862" cy="650625"/>
            <a:chOff x="6777990" y="3710194"/>
            <a:chExt cx="1646915" cy="677382"/>
          </a:xfrm>
        </p:grpSpPr>
        <p:grpSp>
          <p:nvGrpSpPr>
            <p:cNvPr id="13026" name="Google Shape;13026;p57"/>
            <p:cNvGrpSpPr/>
            <p:nvPr/>
          </p:nvGrpSpPr>
          <p:grpSpPr>
            <a:xfrm>
              <a:off x="6777990" y="3874492"/>
              <a:ext cx="411129" cy="513083"/>
              <a:chOff x="6777990" y="3874492"/>
              <a:chExt cx="411129" cy="513083"/>
            </a:xfrm>
          </p:grpSpPr>
          <p:cxnSp>
            <p:nvCxnSpPr>
              <p:cNvPr id="13027" name="Google Shape;13027;p5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028" name="Google Shape;13028;p5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9" name="Google Shape;13029;p57"/>
            <p:cNvGrpSpPr/>
            <p:nvPr/>
          </p:nvGrpSpPr>
          <p:grpSpPr>
            <a:xfrm>
              <a:off x="7188425" y="3710194"/>
              <a:ext cx="411123" cy="520535"/>
              <a:chOff x="7188425" y="3710194"/>
              <a:chExt cx="411123" cy="520535"/>
            </a:xfrm>
          </p:grpSpPr>
          <p:cxnSp>
            <p:nvCxnSpPr>
              <p:cNvPr id="13030" name="Google Shape;13030;p5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031" name="Google Shape;13031;p5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2" name="Google Shape;13032;p57"/>
            <p:cNvGrpSpPr/>
            <p:nvPr/>
          </p:nvGrpSpPr>
          <p:grpSpPr>
            <a:xfrm>
              <a:off x="7603341" y="3874492"/>
              <a:ext cx="411474" cy="513083"/>
              <a:chOff x="7603341" y="3874492"/>
              <a:chExt cx="411474" cy="513083"/>
            </a:xfrm>
          </p:grpSpPr>
          <p:cxnSp>
            <p:nvCxnSpPr>
              <p:cNvPr id="13033" name="Google Shape;13033;p5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13034" name="Google Shape;13034;p5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57"/>
            <p:cNvGrpSpPr/>
            <p:nvPr/>
          </p:nvGrpSpPr>
          <p:grpSpPr>
            <a:xfrm>
              <a:off x="8013776" y="3722847"/>
              <a:ext cx="411129" cy="507881"/>
              <a:chOff x="8013776" y="3722847"/>
              <a:chExt cx="411129" cy="507881"/>
            </a:xfrm>
          </p:grpSpPr>
          <p:cxnSp>
            <p:nvCxnSpPr>
              <p:cNvPr id="13036" name="Google Shape;13036;p5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13037" name="Google Shape;13037;p5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38" name="Google Shape;13038;p57"/>
          <p:cNvGrpSpPr/>
          <p:nvPr/>
        </p:nvGrpSpPr>
        <p:grpSpPr>
          <a:xfrm>
            <a:off x="5262155" y="2703849"/>
            <a:ext cx="1421889" cy="1020603"/>
            <a:chOff x="5190863" y="2824811"/>
            <a:chExt cx="1544860" cy="1108869"/>
          </a:xfrm>
        </p:grpSpPr>
        <p:grpSp>
          <p:nvGrpSpPr>
            <p:cNvPr id="13039" name="Google Shape;13039;p57"/>
            <p:cNvGrpSpPr/>
            <p:nvPr/>
          </p:nvGrpSpPr>
          <p:grpSpPr>
            <a:xfrm>
              <a:off x="5938695" y="3176919"/>
              <a:ext cx="685761" cy="404739"/>
              <a:chOff x="5938695" y="3176919"/>
              <a:chExt cx="685761" cy="404739"/>
            </a:xfrm>
          </p:grpSpPr>
          <p:grpSp>
            <p:nvGrpSpPr>
              <p:cNvPr id="13040" name="Google Shape;13040;p57"/>
              <p:cNvGrpSpPr/>
              <p:nvPr/>
            </p:nvGrpSpPr>
            <p:grpSpPr>
              <a:xfrm>
                <a:off x="5938695" y="3176919"/>
                <a:ext cx="685761" cy="404739"/>
                <a:chOff x="5938695" y="3176919"/>
                <a:chExt cx="685761" cy="404739"/>
              </a:xfrm>
            </p:grpSpPr>
            <p:sp>
              <p:nvSpPr>
                <p:cNvPr id="13041" name="Google Shape;13041;p5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3" name="Google Shape;13043;p5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4" name="Google Shape;13044;p57"/>
            <p:cNvGrpSpPr/>
            <p:nvPr/>
          </p:nvGrpSpPr>
          <p:grpSpPr>
            <a:xfrm>
              <a:off x="5305233" y="3176835"/>
              <a:ext cx="685971" cy="404655"/>
              <a:chOff x="5305233" y="3176835"/>
              <a:chExt cx="685971" cy="404655"/>
            </a:xfrm>
          </p:grpSpPr>
          <p:grpSp>
            <p:nvGrpSpPr>
              <p:cNvPr id="13045" name="Google Shape;13045;p57"/>
              <p:cNvGrpSpPr/>
              <p:nvPr/>
            </p:nvGrpSpPr>
            <p:grpSpPr>
              <a:xfrm>
                <a:off x="5305233" y="3176835"/>
                <a:ext cx="685971" cy="404655"/>
                <a:chOff x="5305233" y="3176835"/>
                <a:chExt cx="685971" cy="404655"/>
              </a:xfrm>
            </p:grpSpPr>
            <p:sp>
              <p:nvSpPr>
                <p:cNvPr id="13046" name="Google Shape;13046;p5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8" name="Google Shape;13048;p5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9" name="Google Shape;13049;p5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0" name="Google Shape;13050;p57"/>
            <p:cNvGrpSpPr/>
            <p:nvPr/>
          </p:nvGrpSpPr>
          <p:grpSpPr>
            <a:xfrm>
              <a:off x="5657361" y="2824811"/>
              <a:ext cx="1078361" cy="404655"/>
              <a:chOff x="5657361" y="2824811"/>
              <a:chExt cx="1078361" cy="404655"/>
            </a:xfrm>
          </p:grpSpPr>
          <p:grpSp>
            <p:nvGrpSpPr>
              <p:cNvPr id="13051" name="Google Shape;13051;p57"/>
              <p:cNvGrpSpPr/>
              <p:nvPr/>
            </p:nvGrpSpPr>
            <p:grpSpPr>
              <a:xfrm>
                <a:off x="5657361" y="2824811"/>
                <a:ext cx="1078361" cy="404655"/>
                <a:chOff x="5657361" y="2824811"/>
                <a:chExt cx="1078361" cy="404655"/>
              </a:xfrm>
            </p:grpSpPr>
            <p:grpSp>
              <p:nvGrpSpPr>
                <p:cNvPr id="13052" name="Google Shape;13052;p57"/>
                <p:cNvGrpSpPr/>
                <p:nvPr/>
              </p:nvGrpSpPr>
              <p:grpSpPr>
                <a:xfrm>
                  <a:off x="5938485" y="2824811"/>
                  <a:ext cx="797237" cy="404655"/>
                  <a:chOff x="5938485" y="2824811"/>
                  <a:chExt cx="797237" cy="404655"/>
                </a:xfrm>
              </p:grpSpPr>
              <p:sp>
                <p:nvSpPr>
                  <p:cNvPr id="13053" name="Google Shape;13053;p5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5" name="Google Shape;13055;p5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6" name="Google Shape;13056;p5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7" name="Google Shape;13057;p57"/>
            <p:cNvGrpSpPr/>
            <p:nvPr/>
          </p:nvGrpSpPr>
          <p:grpSpPr>
            <a:xfrm>
              <a:off x="5190863" y="3528942"/>
              <a:ext cx="1078026" cy="404739"/>
              <a:chOff x="5190863" y="3528942"/>
              <a:chExt cx="1078026" cy="404739"/>
            </a:xfrm>
          </p:grpSpPr>
          <p:sp>
            <p:nvSpPr>
              <p:cNvPr id="13058" name="Google Shape;13058;p5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59" name="Google Shape;13059;p57"/>
              <p:cNvGrpSpPr/>
              <p:nvPr/>
            </p:nvGrpSpPr>
            <p:grpSpPr>
              <a:xfrm>
                <a:off x="5190863" y="3528942"/>
                <a:ext cx="1078026" cy="404739"/>
                <a:chOff x="5190863" y="3528942"/>
                <a:chExt cx="1078026" cy="404739"/>
              </a:xfrm>
            </p:grpSpPr>
            <p:sp>
              <p:nvSpPr>
                <p:cNvPr id="13060" name="Google Shape;13060;p5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062" name="Google Shape;13062;p57"/>
          <p:cNvGrpSpPr/>
          <p:nvPr/>
        </p:nvGrpSpPr>
        <p:grpSpPr>
          <a:xfrm>
            <a:off x="728162" y="1268317"/>
            <a:ext cx="1086719" cy="879487"/>
            <a:chOff x="803162" y="1474292"/>
            <a:chExt cx="1086719" cy="879487"/>
          </a:xfrm>
        </p:grpSpPr>
        <p:grpSp>
          <p:nvGrpSpPr>
            <p:cNvPr id="13063" name="Google Shape;13063;p57"/>
            <p:cNvGrpSpPr/>
            <p:nvPr/>
          </p:nvGrpSpPr>
          <p:grpSpPr>
            <a:xfrm>
              <a:off x="803162" y="1625948"/>
              <a:ext cx="445856" cy="576579"/>
              <a:chOff x="803162" y="1625948"/>
              <a:chExt cx="445856" cy="576579"/>
            </a:xfrm>
          </p:grpSpPr>
          <p:sp>
            <p:nvSpPr>
              <p:cNvPr id="13064" name="Google Shape;13064;p5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5" name="Google Shape;13065;p57"/>
              <p:cNvGrpSpPr/>
              <p:nvPr/>
            </p:nvGrpSpPr>
            <p:grpSpPr>
              <a:xfrm>
                <a:off x="1056023" y="1625948"/>
                <a:ext cx="192995" cy="576579"/>
                <a:chOff x="1056023" y="1625948"/>
                <a:chExt cx="192995" cy="576579"/>
              </a:xfrm>
            </p:grpSpPr>
            <p:sp>
              <p:nvSpPr>
                <p:cNvPr id="13066" name="Google Shape;13066;p5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71" name="Google Shape;13071;p57"/>
            <p:cNvGrpSpPr/>
            <p:nvPr/>
          </p:nvGrpSpPr>
          <p:grpSpPr>
            <a:xfrm>
              <a:off x="1371406" y="1474292"/>
              <a:ext cx="518475" cy="879487"/>
              <a:chOff x="1398231" y="1474292"/>
              <a:chExt cx="518475" cy="879487"/>
            </a:xfrm>
          </p:grpSpPr>
          <p:grpSp>
            <p:nvGrpSpPr>
              <p:cNvPr id="13072" name="Google Shape;13072;p57"/>
              <p:cNvGrpSpPr/>
              <p:nvPr/>
            </p:nvGrpSpPr>
            <p:grpSpPr>
              <a:xfrm>
                <a:off x="1398231" y="1474292"/>
                <a:ext cx="518475" cy="341643"/>
                <a:chOff x="1398231" y="1474292"/>
                <a:chExt cx="518475" cy="341643"/>
              </a:xfrm>
            </p:grpSpPr>
            <p:sp>
              <p:nvSpPr>
                <p:cNvPr id="13073" name="Google Shape;13073;p5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4" name="Google Shape;13074;p57"/>
                <p:cNvGrpSpPr/>
                <p:nvPr/>
              </p:nvGrpSpPr>
              <p:grpSpPr>
                <a:xfrm>
                  <a:off x="1616453" y="1474292"/>
                  <a:ext cx="300253" cy="341643"/>
                  <a:chOff x="1616453" y="1475379"/>
                  <a:chExt cx="300253" cy="341643"/>
                </a:xfrm>
              </p:grpSpPr>
              <p:sp>
                <p:nvSpPr>
                  <p:cNvPr id="13075" name="Google Shape;13075;p5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2" name="Google Shape;13082;p57"/>
                  <p:cNvGrpSpPr/>
                  <p:nvPr/>
                </p:nvGrpSpPr>
                <p:grpSpPr>
                  <a:xfrm>
                    <a:off x="1839639" y="1475379"/>
                    <a:ext cx="77067" cy="341643"/>
                    <a:chOff x="1839639" y="1475379"/>
                    <a:chExt cx="77067" cy="341643"/>
                  </a:xfrm>
                </p:grpSpPr>
                <p:sp>
                  <p:nvSpPr>
                    <p:cNvPr id="13083" name="Google Shape;13083;p5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085" name="Google Shape;13085;p57"/>
              <p:cNvGrpSpPr/>
              <p:nvPr/>
            </p:nvGrpSpPr>
            <p:grpSpPr>
              <a:xfrm>
                <a:off x="1398451" y="2012951"/>
                <a:ext cx="518255" cy="340828"/>
                <a:chOff x="1398451" y="2012951"/>
                <a:chExt cx="518255" cy="340828"/>
              </a:xfrm>
            </p:grpSpPr>
            <p:sp>
              <p:nvSpPr>
                <p:cNvPr id="13086" name="Google Shape;13086;p5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7" name="Google Shape;13087;p57"/>
                <p:cNvGrpSpPr/>
                <p:nvPr/>
              </p:nvGrpSpPr>
              <p:grpSpPr>
                <a:xfrm>
                  <a:off x="1616453" y="2012951"/>
                  <a:ext cx="300253" cy="340828"/>
                  <a:chOff x="1616453" y="2013538"/>
                  <a:chExt cx="300253" cy="340828"/>
                </a:xfrm>
              </p:grpSpPr>
              <p:sp>
                <p:nvSpPr>
                  <p:cNvPr id="13088" name="Google Shape;13088;p5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5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5" name="Google Shape;13095;p57"/>
                  <p:cNvGrpSpPr/>
                  <p:nvPr/>
                </p:nvGrpSpPr>
                <p:grpSpPr>
                  <a:xfrm>
                    <a:off x="1839639" y="2013538"/>
                    <a:ext cx="77067" cy="340828"/>
                    <a:chOff x="1839639" y="2013538"/>
                    <a:chExt cx="77067" cy="340828"/>
                  </a:xfrm>
                </p:grpSpPr>
                <p:sp>
                  <p:nvSpPr>
                    <p:cNvPr id="13096" name="Google Shape;13096;p5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13098" name="Google Shape;13098;p57"/>
          <p:cNvGrpSpPr/>
          <p:nvPr/>
        </p:nvGrpSpPr>
        <p:grpSpPr>
          <a:xfrm>
            <a:off x="724986" y="3399503"/>
            <a:ext cx="1368681" cy="682918"/>
            <a:chOff x="724986" y="3605478"/>
            <a:chExt cx="1368681" cy="682918"/>
          </a:xfrm>
        </p:grpSpPr>
        <p:grpSp>
          <p:nvGrpSpPr>
            <p:cNvPr id="13099" name="Google Shape;13099;p57"/>
            <p:cNvGrpSpPr/>
            <p:nvPr/>
          </p:nvGrpSpPr>
          <p:grpSpPr>
            <a:xfrm>
              <a:off x="1289102" y="3823629"/>
              <a:ext cx="240442" cy="250435"/>
              <a:chOff x="-165066" y="3843615"/>
              <a:chExt cx="221259" cy="230455"/>
            </a:xfrm>
          </p:grpSpPr>
          <p:sp>
            <p:nvSpPr>
              <p:cNvPr id="13100" name="Google Shape;13100;p5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57"/>
            <p:cNvGrpSpPr/>
            <p:nvPr/>
          </p:nvGrpSpPr>
          <p:grpSpPr>
            <a:xfrm>
              <a:off x="724986" y="3605478"/>
              <a:ext cx="1368681" cy="682918"/>
              <a:chOff x="724986" y="3605478"/>
              <a:chExt cx="1368681" cy="682918"/>
            </a:xfrm>
          </p:grpSpPr>
          <p:grpSp>
            <p:nvGrpSpPr>
              <p:cNvPr id="13121" name="Google Shape;13121;p57"/>
              <p:cNvGrpSpPr/>
              <p:nvPr/>
            </p:nvGrpSpPr>
            <p:grpSpPr>
              <a:xfrm>
                <a:off x="1498221" y="4047614"/>
                <a:ext cx="529172" cy="240783"/>
                <a:chOff x="1498221" y="4047614"/>
                <a:chExt cx="529172" cy="240783"/>
              </a:xfrm>
            </p:grpSpPr>
            <p:grpSp>
              <p:nvGrpSpPr>
                <p:cNvPr id="13122" name="Google Shape;13122;p57"/>
                <p:cNvGrpSpPr/>
                <p:nvPr/>
              </p:nvGrpSpPr>
              <p:grpSpPr>
                <a:xfrm>
                  <a:off x="1826655" y="4224370"/>
                  <a:ext cx="200738" cy="25631"/>
                  <a:chOff x="1826655" y="4224370"/>
                  <a:chExt cx="200738" cy="25631"/>
                </a:xfrm>
              </p:grpSpPr>
              <p:sp>
                <p:nvSpPr>
                  <p:cNvPr id="13123" name="Google Shape;13123;p5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5" name="Google Shape;13125;p57"/>
                <p:cNvGrpSpPr/>
                <p:nvPr/>
              </p:nvGrpSpPr>
              <p:grpSpPr>
                <a:xfrm>
                  <a:off x="1498221" y="4047614"/>
                  <a:ext cx="328444" cy="240783"/>
                  <a:chOff x="1498221" y="4047614"/>
                  <a:chExt cx="328444" cy="240783"/>
                </a:xfrm>
              </p:grpSpPr>
              <p:sp>
                <p:nvSpPr>
                  <p:cNvPr id="13126" name="Google Shape;13126;p5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7" name="Google Shape;13127;p57"/>
                  <p:cNvGrpSpPr/>
                  <p:nvPr/>
                </p:nvGrpSpPr>
                <p:grpSpPr>
                  <a:xfrm>
                    <a:off x="1498221" y="4047614"/>
                    <a:ext cx="150566" cy="190416"/>
                    <a:chOff x="1498221" y="4047614"/>
                    <a:chExt cx="150566" cy="190416"/>
                  </a:xfrm>
                </p:grpSpPr>
                <p:sp>
                  <p:nvSpPr>
                    <p:cNvPr id="13128" name="Google Shape;13128;p5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130" name="Google Shape;13130;p57"/>
              <p:cNvGrpSpPr/>
              <p:nvPr/>
            </p:nvGrpSpPr>
            <p:grpSpPr>
              <a:xfrm>
                <a:off x="1560718" y="3800594"/>
                <a:ext cx="532948" cy="302090"/>
                <a:chOff x="1560718" y="3800594"/>
                <a:chExt cx="532948" cy="302090"/>
              </a:xfrm>
            </p:grpSpPr>
            <p:grpSp>
              <p:nvGrpSpPr>
                <p:cNvPr id="13131" name="Google Shape;13131;p57"/>
                <p:cNvGrpSpPr/>
                <p:nvPr/>
              </p:nvGrpSpPr>
              <p:grpSpPr>
                <a:xfrm>
                  <a:off x="1912179" y="3827344"/>
                  <a:ext cx="181487" cy="25631"/>
                  <a:chOff x="1912179" y="3827344"/>
                  <a:chExt cx="181487" cy="25631"/>
                </a:xfrm>
              </p:grpSpPr>
              <p:sp>
                <p:nvSpPr>
                  <p:cNvPr id="13132" name="Google Shape;13132;p5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4" name="Google Shape;13134;p57"/>
                <p:cNvGrpSpPr/>
                <p:nvPr/>
              </p:nvGrpSpPr>
              <p:grpSpPr>
                <a:xfrm>
                  <a:off x="1912179" y="4044505"/>
                  <a:ext cx="181487" cy="25622"/>
                  <a:chOff x="1912179" y="4044506"/>
                  <a:chExt cx="181487" cy="25622"/>
                </a:xfrm>
              </p:grpSpPr>
              <p:sp>
                <p:nvSpPr>
                  <p:cNvPr id="13135" name="Google Shape;13135;p5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7" name="Google Shape;13137;p57"/>
                <p:cNvGrpSpPr/>
                <p:nvPr/>
              </p:nvGrpSpPr>
              <p:grpSpPr>
                <a:xfrm>
                  <a:off x="1560718" y="3800594"/>
                  <a:ext cx="351472" cy="302090"/>
                  <a:chOff x="1560718" y="3800594"/>
                  <a:chExt cx="351472" cy="302090"/>
                </a:xfrm>
              </p:grpSpPr>
              <p:grpSp>
                <p:nvGrpSpPr>
                  <p:cNvPr id="13138" name="Google Shape;13138;p57"/>
                  <p:cNvGrpSpPr/>
                  <p:nvPr/>
                </p:nvGrpSpPr>
                <p:grpSpPr>
                  <a:xfrm>
                    <a:off x="1560718" y="3842857"/>
                    <a:ext cx="173586" cy="217131"/>
                    <a:chOff x="1560718" y="3842857"/>
                    <a:chExt cx="173586" cy="217131"/>
                  </a:xfrm>
                </p:grpSpPr>
                <p:sp>
                  <p:nvSpPr>
                    <p:cNvPr id="13139" name="Google Shape;13139;p5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42" name="Google Shape;13142;p5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144" name="Google Shape;13144;p5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5" name="Google Shape;13145;p57"/>
              <p:cNvGrpSpPr/>
              <p:nvPr/>
            </p:nvGrpSpPr>
            <p:grpSpPr>
              <a:xfrm>
                <a:off x="785350" y="3605478"/>
                <a:ext cx="535311" cy="249245"/>
                <a:chOff x="785350" y="3605478"/>
                <a:chExt cx="535311" cy="249245"/>
              </a:xfrm>
            </p:grpSpPr>
            <p:grpSp>
              <p:nvGrpSpPr>
                <p:cNvPr id="13146" name="Google Shape;13146;p57"/>
                <p:cNvGrpSpPr/>
                <p:nvPr/>
              </p:nvGrpSpPr>
              <p:grpSpPr>
                <a:xfrm>
                  <a:off x="785350" y="3605478"/>
                  <a:ext cx="376191" cy="102736"/>
                  <a:chOff x="785350" y="3605478"/>
                  <a:chExt cx="376191" cy="102736"/>
                </a:xfrm>
              </p:grpSpPr>
              <p:sp>
                <p:nvSpPr>
                  <p:cNvPr id="13147" name="Google Shape;13147;p5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57"/>
                <p:cNvGrpSpPr/>
                <p:nvPr/>
              </p:nvGrpSpPr>
              <p:grpSpPr>
                <a:xfrm>
                  <a:off x="1161530" y="3655851"/>
                  <a:ext cx="159131" cy="198872"/>
                  <a:chOff x="1161530" y="3655851"/>
                  <a:chExt cx="159131" cy="198872"/>
                </a:xfrm>
              </p:grpSpPr>
              <p:sp>
                <p:nvSpPr>
                  <p:cNvPr id="13151" name="Google Shape;13151;p5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53" name="Google Shape;13153;p57"/>
              <p:cNvGrpSpPr/>
              <p:nvPr/>
            </p:nvGrpSpPr>
            <p:grpSpPr>
              <a:xfrm>
                <a:off x="785350" y="4047614"/>
                <a:ext cx="535311" cy="240783"/>
                <a:chOff x="785350" y="4047614"/>
                <a:chExt cx="535311" cy="240783"/>
              </a:xfrm>
            </p:grpSpPr>
            <p:grpSp>
              <p:nvGrpSpPr>
                <p:cNvPr id="13154" name="Google Shape;13154;p57"/>
                <p:cNvGrpSpPr/>
                <p:nvPr/>
              </p:nvGrpSpPr>
              <p:grpSpPr>
                <a:xfrm>
                  <a:off x="1161636" y="4047614"/>
                  <a:ext cx="159025" cy="190415"/>
                  <a:chOff x="1161636" y="4047614"/>
                  <a:chExt cx="159025" cy="190415"/>
                </a:xfrm>
              </p:grpSpPr>
              <p:sp>
                <p:nvSpPr>
                  <p:cNvPr id="13155" name="Google Shape;13155;p5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57"/>
                <p:cNvGrpSpPr/>
                <p:nvPr/>
              </p:nvGrpSpPr>
              <p:grpSpPr>
                <a:xfrm>
                  <a:off x="785350" y="4185661"/>
                  <a:ext cx="376191" cy="102736"/>
                  <a:chOff x="785350" y="4185661"/>
                  <a:chExt cx="376191" cy="102736"/>
                </a:xfrm>
              </p:grpSpPr>
              <p:sp>
                <p:nvSpPr>
                  <p:cNvPr id="13158" name="Google Shape;13158;p5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161" name="Google Shape;13161;p57"/>
              <p:cNvGrpSpPr/>
              <p:nvPr/>
            </p:nvGrpSpPr>
            <p:grpSpPr>
              <a:xfrm>
                <a:off x="1501054" y="3605478"/>
                <a:ext cx="526340" cy="249240"/>
                <a:chOff x="1501054" y="3605478"/>
                <a:chExt cx="526340" cy="249240"/>
              </a:xfrm>
            </p:grpSpPr>
            <p:grpSp>
              <p:nvGrpSpPr>
                <p:cNvPr id="13162" name="Google Shape;13162;p57"/>
                <p:cNvGrpSpPr/>
                <p:nvPr/>
              </p:nvGrpSpPr>
              <p:grpSpPr>
                <a:xfrm>
                  <a:off x="1834208" y="3643867"/>
                  <a:ext cx="193185" cy="25622"/>
                  <a:chOff x="1834208" y="3643867"/>
                  <a:chExt cx="193185" cy="25622"/>
                </a:xfrm>
              </p:grpSpPr>
              <p:sp>
                <p:nvSpPr>
                  <p:cNvPr id="13163" name="Google Shape;13163;p5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57"/>
                <p:cNvGrpSpPr/>
                <p:nvPr/>
              </p:nvGrpSpPr>
              <p:grpSpPr>
                <a:xfrm>
                  <a:off x="1501054" y="3605478"/>
                  <a:ext cx="333165" cy="249240"/>
                  <a:chOff x="1501054" y="3605478"/>
                  <a:chExt cx="333165" cy="249240"/>
                </a:xfrm>
              </p:grpSpPr>
              <p:sp>
                <p:nvSpPr>
                  <p:cNvPr id="13166" name="Google Shape;13166;p5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67" name="Google Shape;13167;p57"/>
                  <p:cNvGrpSpPr/>
                  <p:nvPr/>
                </p:nvGrpSpPr>
                <p:grpSpPr>
                  <a:xfrm>
                    <a:off x="1501054" y="3655851"/>
                    <a:ext cx="155286" cy="198867"/>
                    <a:chOff x="1501054" y="3655851"/>
                    <a:chExt cx="155286" cy="198867"/>
                  </a:xfrm>
                </p:grpSpPr>
                <p:sp>
                  <p:nvSpPr>
                    <p:cNvPr id="13168" name="Google Shape;13168;p5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170" name="Google Shape;13170;p57"/>
              <p:cNvGrpSpPr/>
              <p:nvPr/>
            </p:nvGrpSpPr>
            <p:grpSpPr>
              <a:xfrm>
                <a:off x="724986" y="3800594"/>
                <a:ext cx="532950" cy="302090"/>
                <a:chOff x="724986" y="3800594"/>
                <a:chExt cx="532950" cy="302090"/>
              </a:xfrm>
            </p:grpSpPr>
            <p:grpSp>
              <p:nvGrpSpPr>
                <p:cNvPr id="13171" name="Google Shape;13171;p57"/>
                <p:cNvGrpSpPr/>
                <p:nvPr/>
              </p:nvGrpSpPr>
              <p:grpSpPr>
                <a:xfrm>
                  <a:off x="724986" y="4044367"/>
                  <a:ext cx="181314" cy="25626"/>
                  <a:chOff x="724986" y="4044367"/>
                  <a:chExt cx="181314" cy="25626"/>
                </a:xfrm>
              </p:grpSpPr>
              <p:sp>
                <p:nvSpPr>
                  <p:cNvPr id="13172" name="Google Shape;13172;p5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57"/>
                <p:cNvGrpSpPr/>
                <p:nvPr/>
              </p:nvGrpSpPr>
              <p:grpSpPr>
                <a:xfrm>
                  <a:off x="906290" y="3800594"/>
                  <a:ext cx="351646" cy="302090"/>
                  <a:chOff x="906290" y="3800594"/>
                  <a:chExt cx="351646" cy="302090"/>
                </a:xfrm>
              </p:grpSpPr>
              <p:grpSp>
                <p:nvGrpSpPr>
                  <p:cNvPr id="13175" name="Google Shape;13175;p57"/>
                  <p:cNvGrpSpPr/>
                  <p:nvPr/>
                </p:nvGrpSpPr>
                <p:grpSpPr>
                  <a:xfrm>
                    <a:off x="1084172" y="3842857"/>
                    <a:ext cx="173764" cy="217131"/>
                    <a:chOff x="1084172" y="3842857"/>
                    <a:chExt cx="173764" cy="217131"/>
                  </a:xfrm>
                </p:grpSpPr>
                <p:grpSp>
                  <p:nvGrpSpPr>
                    <p:cNvPr id="13176" name="Google Shape;13176;p57"/>
                    <p:cNvGrpSpPr/>
                    <p:nvPr/>
                  </p:nvGrpSpPr>
                  <p:grpSpPr>
                    <a:xfrm>
                      <a:off x="1156862" y="3936509"/>
                      <a:ext cx="101073" cy="25622"/>
                      <a:chOff x="1156862" y="3936509"/>
                      <a:chExt cx="101073" cy="25622"/>
                    </a:xfrm>
                  </p:grpSpPr>
                  <p:sp>
                    <p:nvSpPr>
                      <p:cNvPr id="13177" name="Google Shape;13177;p5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79" name="Google Shape;13179;p5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80" name="Google Shape;13180;p5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57"/>
                <p:cNvGrpSpPr/>
                <p:nvPr/>
              </p:nvGrpSpPr>
              <p:grpSpPr>
                <a:xfrm>
                  <a:off x="724986" y="3830189"/>
                  <a:ext cx="189533" cy="25626"/>
                  <a:chOff x="724986" y="3830189"/>
                  <a:chExt cx="189533" cy="25626"/>
                </a:xfrm>
              </p:grpSpPr>
              <p:sp>
                <p:nvSpPr>
                  <p:cNvPr id="13183" name="Google Shape;13183;p5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3185" name="Google Shape;13185;p57"/>
          <p:cNvGrpSpPr/>
          <p:nvPr/>
        </p:nvGrpSpPr>
        <p:grpSpPr>
          <a:xfrm>
            <a:off x="2253298" y="2249665"/>
            <a:ext cx="948701" cy="935378"/>
            <a:chOff x="2253298" y="2428317"/>
            <a:chExt cx="948701" cy="935378"/>
          </a:xfrm>
        </p:grpSpPr>
        <p:sp>
          <p:nvSpPr>
            <p:cNvPr id="13186" name="Google Shape;13186;p5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22" name="Shape 13222"/>
        <p:cNvGrpSpPr/>
        <p:nvPr/>
      </p:nvGrpSpPr>
      <p:grpSpPr>
        <a:xfrm>
          <a:off x="0" y="0"/>
          <a:ext cx="0" cy="0"/>
          <a:chOff x="0" y="0"/>
          <a:chExt cx="0" cy="0"/>
        </a:xfrm>
      </p:grpSpPr>
      <p:graphicFrame>
        <p:nvGraphicFramePr>
          <p:cNvPr id="13223" name="Google Shape;13223;p58"/>
          <p:cNvGraphicFramePr/>
          <p:nvPr/>
        </p:nvGraphicFramePr>
        <p:xfrm>
          <a:off x="3342575" y="2130450"/>
          <a:ext cx="3000000" cy="3000000"/>
        </p:xfrm>
        <a:graphic>
          <a:graphicData uri="http://schemas.openxmlformats.org/drawingml/2006/table">
            <a:tbl>
              <a:tblPr>
                <a:noFill/>
                <a:tableStyleId>{B6D7E0D8-750E-44F2-A64C-6907CAE906A2}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3224" name="Google Shape;13224;p58"/>
          <p:cNvGrpSpPr/>
          <p:nvPr/>
        </p:nvGrpSpPr>
        <p:grpSpPr>
          <a:xfrm>
            <a:off x="3339744" y="952977"/>
            <a:ext cx="2363393" cy="1017867"/>
            <a:chOff x="3292400" y="1219146"/>
            <a:chExt cx="2615240" cy="1110239"/>
          </a:xfrm>
        </p:grpSpPr>
        <p:sp>
          <p:nvSpPr>
            <p:cNvPr id="13225" name="Google Shape;13225;p5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13226" name="Google Shape;13226;p5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27" name="Google Shape;13227;p5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JANUARY</a:t>
              </a:r>
              <a:endParaRPr sz="200">
                <a:solidFill>
                  <a:srgbClr val="FFFFFF"/>
                </a:solidFill>
              </a:endParaRPr>
            </a:p>
          </p:txBody>
        </p:sp>
        <p:sp>
          <p:nvSpPr>
            <p:cNvPr id="13228" name="Google Shape;13228;p5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FEBRUARY</a:t>
              </a:r>
              <a:endParaRPr sz="200">
                <a:solidFill>
                  <a:srgbClr val="FFFFFF"/>
                </a:solidFill>
              </a:endParaRPr>
            </a:p>
          </p:txBody>
        </p:sp>
        <p:sp>
          <p:nvSpPr>
            <p:cNvPr id="13229" name="Google Shape;13229;p5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MARCH</a:t>
              </a:r>
              <a:endParaRPr sz="200">
                <a:solidFill>
                  <a:srgbClr val="FFFFFF"/>
                </a:solidFill>
              </a:endParaRPr>
            </a:p>
          </p:txBody>
        </p:sp>
        <p:sp>
          <p:nvSpPr>
            <p:cNvPr id="13230" name="Google Shape;13230;p5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APRIL</a:t>
              </a:r>
              <a:endParaRPr sz="200">
                <a:solidFill>
                  <a:srgbClr val="FFFFFF"/>
                </a:solidFill>
              </a:endParaRPr>
            </a:p>
          </p:txBody>
        </p:sp>
        <p:sp>
          <p:nvSpPr>
            <p:cNvPr id="13231" name="Google Shape;13231;p5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MAY</a:t>
              </a:r>
              <a:endParaRPr sz="200">
                <a:solidFill>
                  <a:srgbClr val="FFFFFF"/>
                </a:solidFill>
              </a:endParaRPr>
            </a:p>
          </p:txBody>
        </p:sp>
        <p:sp>
          <p:nvSpPr>
            <p:cNvPr id="13232" name="Google Shape;13232;p5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s" sz="200">
                  <a:solidFill>
                    <a:srgbClr val="FFFFFF"/>
                  </a:solidFill>
                </a:rPr>
                <a:t>JUNE</a:t>
              </a:r>
              <a:endParaRPr sz="200">
                <a:solidFill>
                  <a:srgbClr val="FFFFFF"/>
                </a:solidFill>
              </a:endParaRPr>
            </a:p>
          </p:txBody>
        </p:sp>
        <p:sp>
          <p:nvSpPr>
            <p:cNvPr id="13233" name="Google Shape;13233;p5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1</a:t>
              </a:r>
              <a:endParaRPr sz="200">
                <a:solidFill>
                  <a:srgbClr val="FFFFFF"/>
                </a:solidFill>
              </a:endParaRPr>
            </a:p>
          </p:txBody>
        </p:sp>
        <p:sp>
          <p:nvSpPr>
            <p:cNvPr id="13234" name="Google Shape;13234;p5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s" sz="200">
                  <a:solidFill>
                    <a:srgbClr val="FFFFFF"/>
                  </a:solidFill>
                </a:rPr>
                <a:t>PHASE 2</a:t>
              </a:r>
              <a:endParaRPr sz="200">
                <a:solidFill>
                  <a:srgbClr val="FFFFFF"/>
                </a:solidFill>
              </a:endParaRPr>
            </a:p>
          </p:txBody>
        </p:sp>
        <p:sp>
          <p:nvSpPr>
            <p:cNvPr id="13235" name="Google Shape;13235;p5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13236" name="Google Shape;13236;p5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13237" name="Google Shape;13237;p5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13238" name="Google Shape;13238;p5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13239" name="Google Shape;13239;p58"/>
            <p:cNvGrpSpPr/>
            <p:nvPr/>
          </p:nvGrpSpPr>
          <p:grpSpPr>
            <a:xfrm>
              <a:off x="3748438" y="1378608"/>
              <a:ext cx="2159202" cy="903971"/>
              <a:chOff x="1683525" y="2179850"/>
              <a:chExt cx="4519050" cy="2134525"/>
            </a:xfrm>
          </p:grpSpPr>
          <p:sp>
            <p:nvSpPr>
              <p:cNvPr id="13240" name="Google Shape;13240;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1" name="Google Shape;13241;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2" name="Google Shape;13242;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3" name="Google Shape;13243;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4" name="Google Shape;13244;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5" name="Google Shape;13245;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6" name="Google Shape;13246;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7" name="Google Shape;13247;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8" name="Google Shape;13248;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49" name="Google Shape;13249;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50" name="Google Shape;13250;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3251" name="Google Shape;13251;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13252" name="Google Shape;13252;p58"/>
          <p:cNvGraphicFramePr/>
          <p:nvPr/>
        </p:nvGraphicFramePr>
        <p:xfrm>
          <a:off x="5935838" y="2130450"/>
          <a:ext cx="3000000" cy="3000000"/>
        </p:xfrm>
        <a:graphic>
          <a:graphicData uri="http://schemas.openxmlformats.org/drawingml/2006/table">
            <a:tbl>
              <a:tblPr>
                <a:noFill/>
                <a:tableStyleId>{B6D7E0D8-750E-44F2-A64C-6907CAE906A2}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13253" name="Google Shape;13253;p58"/>
          <p:cNvGrpSpPr/>
          <p:nvPr/>
        </p:nvGrpSpPr>
        <p:grpSpPr>
          <a:xfrm>
            <a:off x="5913087" y="3189047"/>
            <a:ext cx="2519825" cy="1001454"/>
            <a:chOff x="1906114" y="789980"/>
            <a:chExt cx="1487676" cy="606868"/>
          </a:xfrm>
        </p:grpSpPr>
        <p:cxnSp>
          <p:nvCxnSpPr>
            <p:cNvPr id="13254" name="Google Shape;13254;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255" name="Google Shape;13255;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3256" name="Google Shape;13256;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3257" name="Google Shape;13257;p5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JANUARY</a:t>
              </a:r>
              <a:endParaRPr sz="300">
                <a:solidFill>
                  <a:srgbClr val="E3E9ED"/>
                </a:solidFill>
              </a:endParaRPr>
            </a:p>
          </p:txBody>
        </p:sp>
        <p:sp>
          <p:nvSpPr>
            <p:cNvPr id="13258" name="Google Shape;13258;p5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FEBRUARY</a:t>
              </a:r>
              <a:endParaRPr sz="300">
                <a:solidFill>
                  <a:srgbClr val="E3E9ED"/>
                </a:solidFill>
              </a:endParaRPr>
            </a:p>
          </p:txBody>
        </p:sp>
        <p:sp>
          <p:nvSpPr>
            <p:cNvPr id="13259" name="Google Shape;13259;p5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MARCH</a:t>
              </a:r>
              <a:endParaRPr sz="300">
                <a:solidFill>
                  <a:srgbClr val="E3E9ED"/>
                </a:solidFill>
              </a:endParaRPr>
            </a:p>
          </p:txBody>
        </p:sp>
        <p:sp>
          <p:nvSpPr>
            <p:cNvPr id="13260" name="Google Shape;13260;p5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s" sz="300">
                  <a:solidFill>
                    <a:srgbClr val="E3E9ED"/>
                  </a:solidFill>
                </a:rPr>
                <a:t>APRIL</a:t>
              </a:r>
              <a:endParaRPr sz="300">
                <a:solidFill>
                  <a:srgbClr val="E3E9ED"/>
                </a:solidFill>
              </a:endParaRPr>
            </a:p>
          </p:txBody>
        </p:sp>
        <p:sp>
          <p:nvSpPr>
            <p:cNvPr id="13261" name="Google Shape;13261;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s" sz="300">
                  <a:solidFill>
                    <a:srgbClr val="E3E9ED"/>
                  </a:solidFill>
                </a:rPr>
                <a:t>PHASE 1</a:t>
              </a:r>
              <a:endParaRPr sz="300">
                <a:solidFill>
                  <a:srgbClr val="E3E9ED"/>
                </a:solidFill>
              </a:endParaRPr>
            </a:p>
          </p:txBody>
        </p:sp>
        <p:sp>
          <p:nvSpPr>
            <p:cNvPr id="13268" name="Google Shape;13268;p5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13269" name="Google Shape;13269;p5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13270" name="Google Shape;13270;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1" name="Google Shape;13271;p58"/>
          <p:cNvGrpSpPr/>
          <p:nvPr/>
        </p:nvGrpSpPr>
        <p:grpSpPr>
          <a:xfrm>
            <a:off x="712562" y="998005"/>
            <a:ext cx="2394370" cy="976502"/>
            <a:chOff x="749309" y="1112739"/>
            <a:chExt cx="2371603" cy="976502"/>
          </a:xfrm>
        </p:grpSpPr>
        <p:sp>
          <p:nvSpPr>
            <p:cNvPr id="13272" name="Google Shape;13272;p5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5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3304" name="Google Shape;13304;p58"/>
          <p:cNvGraphicFramePr/>
          <p:nvPr/>
        </p:nvGraphicFramePr>
        <p:xfrm>
          <a:off x="5935863" y="996300"/>
          <a:ext cx="3000000" cy="3000000"/>
        </p:xfrm>
        <a:graphic>
          <a:graphicData uri="http://schemas.openxmlformats.org/drawingml/2006/table">
            <a:tbl>
              <a:tblPr>
                <a:noFill/>
                <a:tableStyleId>{B6D7E0D8-750E-44F2-A64C-6907CAE906A2}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13305" name="Google Shape;13305;p58"/>
          <p:cNvGrpSpPr/>
          <p:nvPr/>
        </p:nvGrpSpPr>
        <p:grpSpPr>
          <a:xfrm>
            <a:off x="4086504" y="2517093"/>
            <a:ext cx="1517436" cy="74460"/>
            <a:chOff x="3980086" y="2804397"/>
            <a:chExt cx="1227600" cy="66900"/>
          </a:xfrm>
        </p:grpSpPr>
        <p:sp>
          <p:nvSpPr>
            <p:cNvPr id="13306" name="Google Shape;13306;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8" name="Google Shape;13308;p58"/>
          <p:cNvGrpSpPr/>
          <p:nvPr/>
        </p:nvGrpSpPr>
        <p:grpSpPr>
          <a:xfrm>
            <a:off x="4711569" y="2809680"/>
            <a:ext cx="892956" cy="74460"/>
            <a:chOff x="3980086" y="2804397"/>
            <a:chExt cx="1227600" cy="66900"/>
          </a:xfrm>
        </p:grpSpPr>
        <p:sp>
          <p:nvSpPr>
            <p:cNvPr id="13309" name="Google Shape;13309;p5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1" name="Google Shape;13311;p58"/>
          <p:cNvGrpSpPr/>
          <p:nvPr/>
        </p:nvGrpSpPr>
        <p:grpSpPr>
          <a:xfrm>
            <a:off x="3344661" y="3168563"/>
            <a:ext cx="2363244" cy="1005943"/>
            <a:chOff x="3358415" y="3361302"/>
            <a:chExt cx="2363244" cy="1024695"/>
          </a:xfrm>
        </p:grpSpPr>
        <p:grpSp>
          <p:nvGrpSpPr>
            <p:cNvPr id="13312" name="Google Shape;13312;p58"/>
            <p:cNvGrpSpPr/>
            <p:nvPr/>
          </p:nvGrpSpPr>
          <p:grpSpPr>
            <a:xfrm>
              <a:off x="3358415" y="3361302"/>
              <a:ext cx="441300" cy="1024695"/>
              <a:chOff x="3358415" y="3361302"/>
              <a:chExt cx="441300" cy="1024695"/>
            </a:xfrm>
          </p:grpSpPr>
          <p:sp>
            <p:nvSpPr>
              <p:cNvPr id="13313" name="Google Shape;13313;p5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58"/>
            <p:cNvGrpSpPr/>
            <p:nvPr/>
          </p:nvGrpSpPr>
          <p:grpSpPr>
            <a:xfrm>
              <a:off x="3838901" y="3361302"/>
              <a:ext cx="441300" cy="1024695"/>
              <a:chOff x="3838901" y="3361302"/>
              <a:chExt cx="441300" cy="1024695"/>
            </a:xfrm>
          </p:grpSpPr>
          <p:sp>
            <p:nvSpPr>
              <p:cNvPr id="13320" name="Google Shape;13320;p5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6" name="Google Shape;13326;p58"/>
            <p:cNvGrpSpPr/>
            <p:nvPr/>
          </p:nvGrpSpPr>
          <p:grpSpPr>
            <a:xfrm>
              <a:off x="4319387" y="3361302"/>
              <a:ext cx="441300" cy="1024695"/>
              <a:chOff x="4319387" y="3361302"/>
              <a:chExt cx="441300" cy="1024695"/>
            </a:xfrm>
          </p:grpSpPr>
          <p:sp>
            <p:nvSpPr>
              <p:cNvPr id="13327" name="Google Shape;13327;p5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3" name="Google Shape;13333;p58"/>
            <p:cNvGrpSpPr/>
            <p:nvPr/>
          </p:nvGrpSpPr>
          <p:grpSpPr>
            <a:xfrm>
              <a:off x="4799873" y="3361302"/>
              <a:ext cx="441300" cy="1024695"/>
              <a:chOff x="4799873" y="3361302"/>
              <a:chExt cx="441300" cy="1024695"/>
            </a:xfrm>
          </p:grpSpPr>
          <p:sp>
            <p:nvSpPr>
              <p:cNvPr id="13334" name="Google Shape;13334;p5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58"/>
            <p:cNvGrpSpPr/>
            <p:nvPr/>
          </p:nvGrpSpPr>
          <p:grpSpPr>
            <a:xfrm>
              <a:off x="5280360" y="3361302"/>
              <a:ext cx="441300" cy="1024695"/>
              <a:chOff x="5280360" y="3361302"/>
              <a:chExt cx="441300" cy="1024695"/>
            </a:xfrm>
          </p:grpSpPr>
          <p:sp>
            <p:nvSpPr>
              <p:cNvPr id="13341" name="Google Shape;13341;p5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3347" name="Google Shape;13347;p58"/>
          <p:cNvGraphicFramePr/>
          <p:nvPr/>
        </p:nvGraphicFramePr>
        <p:xfrm>
          <a:off x="711088" y="2130450"/>
          <a:ext cx="3000000" cy="3000000"/>
        </p:xfrm>
        <a:graphic>
          <a:graphicData uri="http://schemas.openxmlformats.org/drawingml/2006/table">
            <a:tbl>
              <a:tblPr>
                <a:noFill/>
                <a:tableStyleId>{B6D7E0D8-750E-44F2-A64C-6907CAE906A2}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13348" name="Google Shape;13348;p58"/>
          <p:cNvGrpSpPr/>
          <p:nvPr/>
        </p:nvGrpSpPr>
        <p:grpSpPr>
          <a:xfrm>
            <a:off x="712613" y="3180175"/>
            <a:ext cx="2403614" cy="1005900"/>
            <a:chOff x="726450" y="3372825"/>
            <a:chExt cx="2403614" cy="1005900"/>
          </a:xfrm>
        </p:grpSpPr>
        <p:grpSp>
          <p:nvGrpSpPr>
            <p:cNvPr id="13349" name="Google Shape;13349;p58"/>
            <p:cNvGrpSpPr/>
            <p:nvPr/>
          </p:nvGrpSpPr>
          <p:grpSpPr>
            <a:xfrm>
              <a:off x="726450" y="3696000"/>
              <a:ext cx="2403614" cy="500898"/>
              <a:chOff x="726450" y="3696000"/>
              <a:chExt cx="2403614" cy="500898"/>
            </a:xfrm>
          </p:grpSpPr>
          <p:sp>
            <p:nvSpPr>
              <p:cNvPr id="13350" name="Google Shape;13350;p5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351" name="Google Shape;13351;p5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352" name="Google Shape;13352;p58"/>
            <p:cNvGrpSpPr/>
            <p:nvPr/>
          </p:nvGrpSpPr>
          <p:grpSpPr>
            <a:xfrm>
              <a:off x="1348050" y="3372825"/>
              <a:ext cx="1720425" cy="1005900"/>
              <a:chOff x="1348050" y="3372825"/>
              <a:chExt cx="1720425" cy="1005900"/>
            </a:xfrm>
          </p:grpSpPr>
          <p:sp>
            <p:nvSpPr>
              <p:cNvPr id="13353" name="Google Shape;13353;p5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354" name="Google Shape;13354;p5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355" name="Google Shape;13355;p5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356" name="Google Shape;13356;p5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3357" name="Google Shape;13357;p5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3358" name="Google Shape;13358;p58"/>
            <p:cNvGrpSpPr/>
            <p:nvPr/>
          </p:nvGrpSpPr>
          <p:grpSpPr>
            <a:xfrm>
              <a:off x="1455707" y="3731058"/>
              <a:ext cx="1491150" cy="417657"/>
              <a:chOff x="1455707" y="3731058"/>
              <a:chExt cx="1491150" cy="417657"/>
            </a:xfrm>
          </p:grpSpPr>
          <p:grpSp>
            <p:nvGrpSpPr>
              <p:cNvPr id="13359" name="Google Shape;13359;p58"/>
              <p:cNvGrpSpPr/>
              <p:nvPr/>
            </p:nvGrpSpPr>
            <p:grpSpPr>
              <a:xfrm>
                <a:off x="1472938" y="3745828"/>
                <a:ext cx="72126" cy="53788"/>
                <a:chOff x="1472938" y="3745828"/>
                <a:chExt cx="72126" cy="53788"/>
              </a:xfrm>
            </p:grpSpPr>
            <p:sp>
              <p:nvSpPr>
                <p:cNvPr id="13360" name="Google Shape;13360;p5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58"/>
              <p:cNvGrpSpPr/>
              <p:nvPr/>
            </p:nvGrpSpPr>
            <p:grpSpPr>
              <a:xfrm>
                <a:off x="1819181" y="4089633"/>
                <a:ext cx="72126" cy="53788"/>
                <a:chOff x="1819181" y="4089633"/>
                <a:chExt cx="72126" cy="53788"/>
              </a:xfrm>
            </p:grpSpPr>
            <p:sp>
              <p:nvSpPr>
                <p:cNvPr id="13363" name="Google Shape;13363;p5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5" name="Google Shape;13365;p58"/>
              <p:cNvGrpSpPr/>
              <p:nvPr/>
            </p:nvGrpSpPr>
            <p:grpSpPr>
              <a:xfrm>
                <a:off x="1455707" y="4084171"/>
                <a:ext cx="64321" cy="64544"/>
                <a:chOff x="1455707" y="4084171"/>
                <a:chExt cx="64321" cy="64544"/>
              </a:xfrm>
            </p:grpSpPr>
            <p:sp>
              <p:nvSpPr>
                <p:cNvPr id="13366" name="Google Shape;13366;p5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58"/>
              <p:cNvGrpSpPr/>
              <p:nvPr/>
            </p:nvGrpSpPr>
            <p:grpSpPr>
              <a:xfrm>
                <a:off x="1818610" y="3731058"/>
                <a:ext cx="64321" cy="64544"/>
                <a:chOff x="1818610" y="3731058"/>
                <a:chExt cx="64321" cy="64544"/>
              </a:xfrm>
            </p:grpSpPr>
            <p:sp>
              <p:nvSpPr>
                <p:cNvPr id="13369" name="Google Shape;13369;p5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1" name="Google Shape;13371;p58"/>
              <p:cNvGrpSpPr/>
              <p:nvPr/>
            </p:nvGrpSpPr>
            <p:grpSpPr>
              <a:xfrm>
                <a:off x="2172491" y="4089633"/>
                <a:ext cx="72126" cy="53788"/>
                <a:chOff x="2172491" y="4089633"/>
                <a:chExt cx="72126" cy="53788"/>
              </a:xfrm>
            </p:grpSpPr>
            <p:sp>
              <p:nvSpPr>
                <p:cNvPr id="13372" name="Google Shape;13372;p5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58"/>
              <p:cNvGrpSpPr/>
              <p:nvPr/>
            </p:nvGrpSpPr>
            <p:grpSpPr>
              <a:xfrm>
                <a:off x="2171920" y="3731058"/>
                <a:ext cx="64321" cy="64544"/>
                <a:chOff x="2171920" y="3731058"/>
                <a:chExt cx="64321" cy="64544"/>
              </a:xfrm>
            </p:grpSpPr>
            <p:sp>
              <p:nvSpPr>
                <p:cNvPr id="13375" name="Google Shape;13375;p5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7" name="Google Shape;13377;p58"/>
              <p:cNvGrpSpPr/>
              <p:nvPr/>
            </p:nvGrpSpPr>
            <p:grpSpPr>
              <a:xfrm>
                <a:off x="2874730" y="3745828"/>
                <a:ext cx="72126" cy="53788"/>
                <a:chOff x="2874730" y="3745828"/>
                <a:chExt cx="72126" cy="53788"/>
              </a:xfrm>
            </p:grpSpPr>
            <p:sp>
              <p:nvSpPr>
                <p:cNvPr id="13378" name="Google Shape;13378;p5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58"/>
              <p:cNvGrpSpPr/>
              <p:nvPr/>
            </p:nvGrpSpPr>
            <p:grpSpPr>
              <a:xfrm>
                <a:off x="2878589" y="4081481"/>
                <a:ext cx="64321" cy="64544"/>
                <a:chOff x="2878589" y="4081481"/>
                <a:chExt cx="64321" cy="64544"/>
              </a:xfrm>
            </p:grpSpPr>
            <p:sp>
              <p:nvSpPr>
                <p:cNvPr id="13381" name="Google Shape;13381;p5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58"/>
              <p:cNvGrpSpPr/>
              <p:nvPr/>
            </p:nvGrpSpPr>
            <p:grpSpPr>
              <a:xfrm>
                <a:off x="2525796" y="4089633"/>
                <a:ext cx="72126" cy="53788"/>
                <a:chOff x="2525796" y="4089633"/>
                <a:chExt cx="72126" cy="53788"/>
              </a:xfrm>
            </p:grpSpPr>
            <p:sp>
              <p:nvSpPr>
                <p:cNvPr id="13384" name="Google Shape;13384;p5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58"/>
              <p:cNvGrpSpPr/>
              <p:nvPr/>
            </p:nvGrpSpPr>
            <p:grpSpPr>
              <a:xfrm>
                <a:off x="2525225" y="3731058"/>
                <a:ext cx="64321" cy="64544"/>
                <a:chOff x="2525225" y="3731058"/>
                <a:chExt cx="64321" cy="64544"/>
              </a:xfrm>
            </p:grpSpPr>
            <p:sp>
              <p:nvSpPr>
                <p:cNvPr id="13387" name="Google Shape;13387;p5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2" name="Shape 13392"/>
        <p:cNvGrpSpPr/>
        <p:nvPr/>
      </p:nvGrpSpPr>
      <p:grpSpPr>
        <a:xfrm>
          <a:off x="0" y="0"/>
          <a:ext cx="0" cy="0"/>
          <a:chOff x="0" y="0"/>
          <a:chExt cx="0" cy="0"/>
        </a:xfrm>
      </p:grpSpPr>
      <p:grpSp>
        <p:nvGrpSpPr>
          <p:cNvPr id="13393" name="Google Shape;13393;p59"/>
          <p:cNvGrpSpPr/>
          <p:nvPr/>
        </p:nvGrpSpPr>
        <p:grpSpPr>
          <a:xfrm>
            <a:off x="716991" y="971306"/>
            <a:ext cx="845921" cy="690752"/>
            <a:chOff x="732428" y="1198513"/>
            <a:chExt cx="845921" cy="690752"/>
          </a:xfrm>
        </p:grpSpPr>
        <p:grpSp>
          <p:nvGrpSpPr>
            <p:cNvPr id="13394" name="Google Shape;13394;p59"/>
            <p:cNvGrpSpPr/>
            <p:nvPr/>
          </p:nvGrpSpPr>
          <p:grpSpPr>
            <a:xfrm>
              <a:off x="823030" y="1198513"/>
              <a:ext cx="755319" cy="690752"/>
              <a:chOff x="823030" y="1198513"/>
              <a:chExt cx="755319" cy="690752"/>
            </a:xfrm>
          </p:grpSpPr>
          <p:sp>
            <p:nvSpPr>
              <p:cNvPr id="13395" name="Google Shape;13395;p5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7" name="Google Shape;13397;p59"/>
            <p:cNvGrpSpPr/>
            <p:nvPr/>
          </p:nvGrpSpPr>
          <p:grpSpPr>
            <a:xfrm>
              <a:off x="732428" y="1239937"/>
              <a:ext cx="739912" cy="607886"/>
              <a:chOff x="732428" y="1239937"/>
              <a:chExt cx="739912" cy="607886"/>
            </a:xfrm>
          </p:grpSpPr>
          <p:sp>
            <p:nvSpPr>
              <p:cNvPr id="13398" name="Google Shape;13398;p5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5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0" name="Google Shape;13400;p59"/>
            <p:cNvGrpSpPr/>
            <p:nvPr/>
          </p:nvGrpSpPr>
          <p:grpSpPr>
            <a:xfrm>
              <a:off x="732428" y="1277018"/>
              <a:ext cx="702832" cy="533758"/>
              <a:chOff x="732428" y="1277018"/>
              <a:chExt cx="702832" cy="533758"/>
            </a:xfrm>
          </p:grpSpPr>
          <p:sp>
            <p:nvSpPr>
              <p:cNvPr id="13401" name="Google Shape;13401;p5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59"/>
            <p:cNvGrpSpPr/>
            <p:nvPr/>
          </p:nvGrpSpPr>
          <p:grpSpPr>
            <a:xfrm>
              <a:off x="931170" y="1306653"/>
              <a:ext cx="647179" cy="474455"/>
              <a:chOff x="931170" y="1306653"/>
              <a:chExt cx="647179" cy="474455"/>
            </a:xfrm>
          </p:grpSpPr>
          <p:sp>
            <p:nvSpPr>
              <p:cNvPr id="13404" name="Google Shape;13404;p5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6" name="Google Shape;13406;p5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7" name="Google Shape;13407;p59"/>
          <p:cNvGrpSpPr/>
          <p:nvPr/>
        </p:nvGrpSpPr>
        <p:grpSpPr>
          <a:xfrm>
            <a:off x="3948600" y="971313"/>
            <a:ext cx="634656" cy="699982"/>
            <a:chOff x="5985650" y="2860025"/>
            <a:chExt cx="1396075" cy="1539775"/>
          </a:xfrm>
        </p:grpSpPr>
        <p:sp>
          <p:nvSpPr>
            <p:cNvPr id="13408" name="Google Shape;13408;p5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5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0" name="Google Shape;13440;p59"/>
          <p:cNvGrpSpPr/>
          <p:nvPr/>
        </p:nvGrpSpPr>
        <p:grpSpPr>
          <a:xfrm>
            <a:off x="4704250" y="971306"/>
            <a:ext cx="725845" cy="699975"/>
            <a:chOff x="4249973" y="1201875"/>
            <a:chExt cx="1958568" cy="1888762"/>
          </a:xfrm>
        </p:grpSpPr>
        <p:sp>
          <p:nvSpPr>
            <p:cNvPr id="13441" name="Google Shape;13441;p5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2" name="Google Shape;13442;p59"/>
            <p:cNvGrpSpPr/>
            <p:nvPr/>
          </p:nvGrpSpPr>
          <p:grpSpPr>
            <a:xfrm>
              <a:off x="5853086" y="1789142"/>
              <a:ext cx="355454" cy="1048099"/>
              <a:chOff x="5576108" y="2016725"/>
              <a:chExt cx="565200" cy="1666560"/>
            </a:xfrm>
          </p:grpSpPr>
          <p:sp>
            <p:nvSpPr>
              <p:cNvPr id="13443" name="Google Shape;13443;p5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444" name="Google Shape;13444;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59"/>
            <p:cNvGrpSpPr/>
            <p:nvPr/>
          </p:nvGrpSpPr>
          <p:grpSpPr>
            <a:xfrm>
              <a:off x="4869455" y="2691676"/>
              <a:ext cx="1013897" cy="398961"/>
              <a:chOff x="4012057" y="3451825"/>
              <a:chExt cx="1612175" cy="634379"/>
            </a:xfrm>
          </p:grpSpPr>
          <p:sp>
            <p:nvSpPr>
              <p:cNvPr id="13446" name="Google Shape;13446;p5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447" name="Google Shape;13447;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59"/>
            <p:cNvGrpSpPr/>
            <p:nvPr/>
          </p:nvGrpSpPr>
          <p:grpSpPr>
            <a:xfrm>
              <a:off x="4276937" y="2155961"/>
              <a:ext cx="651965" cy="891358"/>
              <a:chOff x="3069908" y="2599997"/>
              <a:chExt cx="1036675" cy="1417328"/>
            </a:xfrm>
          </p:grpSpPr>
          <p:sp>
            <p:nvSpPr>
              <p:cNvPr id="13449" name="Google Shape;13449;p5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450" name="Google Shape;13450;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1" name="Google Shape;13451;p59"/>
            <p:cNvGrpSpPr/>
            <p:nvPr/>
          </p:nvGrpSpPr>
          <p:grpSpPr>
            <a:xfrm>
              <a:off x="5054918" y="1201875"/>
              <a:ext cx="999548" cy="602711"/>
              <a:chOff x="4306958" y="1082925"/>
              <a:chExt cx="1589359" cy="958358"/>
            </a:xfrm>
          </p:grpSpPr>
          <p:sp>
            <p:nvSpPr>
              <p:cNvPr id="13452" name="Google Shape;13452;p5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453" name="Google Shape;13453;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4" name="Google Shape;13454;p59"/>
            <p:cNvGrpSpPr/>
            <p:nvPr/>
          </p:nvGrpSpPr>
          <p:grpSpPr>
            <a:xfrm>
              <a:off x="4249973" y="1303451"/>
              <a:ext cx="799317" cy="841334"/>
              <a:chOff x="3027033" y="1244439"/>
              <a:chExt cx="1270977" cy="1337786"/>
            </a:xfrm>
          </p:grpSpPr>
          <p:sp>
            <p:nvSpPr>
              <p:cNvPr id="13455" name="Google Shape;13455;p5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3456" name="Google Shape;13456;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57" name="Google Shape;13457;p59"/>
          <p:cNvGrpSpPr/>
          <p:nvPr/>
        </p:nvGrpSpPr>
        <p:grpSpPr>
          <a:xfrm>
            <a:off x="4057114" y="1858087"/>
            <a:ext cx="750769" cy="683784"/>
            <a:chOff x="4204684" y="2104422"/>
            <a:chExt cx="699822" cy="637382"/>
          </a:xfrm>
        </p:grpSpPr>
        <p:grpSp>
          <p:nvGrpSpPr>
            <p:cNvPr id="13458" name="Google Shape;13458;p59"/>
            <p:cNvGrpSpPr/>
            <p:nvPr/>
          </p:nvGrpSpPr>
          <p:grpSpPr>
            <a:xfrm>
              <a:off x="4204684" y="2430067"/>
              <a:ext cx="342957" cy="311738"/>
              <a:chOff x="4204684" y="2430067"/>
              <a:chExt cx="342957" cy="311738"/>
            </a:xfrm>
          </p:grpSpPr>
          <p:sp>
            <p:nvSpPr>
              <p:cNvPr id="13459" name="Google Shape;13459;p5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1" name="Google Shape;13461;p59"/>
            <p:cNvGrpSpPr/>
            <p:nvPr/>
          </p:nvGrpSpPr>
          <p:grpSpPr>
            <a:xfrm>
              <a:off x="4561586" y="2430067"/>
              <a:ext cx="342920" cy="311738"/>
              <a:chOff x="4561586" y="2430067"/>
              <a:chExt cx="342920" cy="311738"/>
            </a:xfrm>
          </p:grpSpPr>
          <p:sp>
            <p:nvSpPr>
              <p:cNvPr id="13462" name="Google Shape;13462;p5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59"/>
            <p:cNvGrpSpPr/>
            <p:nvPr/>
          </p:nvGrpSpPr>
          <p:grpSpPr>
            <a:xfrm>
              <a:off x="4561586" y="2104422"/>
              <a:ext cx="342920" cy="311738"/>
              <a:chOff x="4561586" y="2104422"/>
              <a:chExt cx="342920" cy="311738"/>
            </a:xfrm>
          </p:grpSpPr>
          <p:sp>
            <p:nvSpPr>
              <p:cNvPr id="13465" name="Google Shape;13465;p5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59"/>
            <p:cNvGrpSpPr/>
            <p:nvPr/>
          </p:nvGrpSpPr>
          <p:grpSpPr>
            <a:xfrm>
              <a:off x="4204684" y="2104422"/>
              <a:ext cx="342957" cy="311664"/>
              <a:chOff x="4204684" y="2104422"/>
              <a:chExt cx="342957" cy="311664"/>
            </a:xfrm>
          </p:grpSpPr>
          <p:sp>
            <p:nvSpPr>
              <p:cNvPr id="13468" name="Google Shape;13468;p5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70" name="Google Shape;13470;p59"/>
          <p:cNvGrpSpPr/>
          <p:nvPr/>
        </p:nvGrpSpPr>
        <p:grpSpPr>
          <a:xfrm>
            <a:off x="5521547" y="971301"/>
            <a:ext cx="660591" cy="688867"/>
            <a:chOff x="5830645" y="1267368"/>
            <a:chExt cx="530340" cy="553040"/>
          </a:xfrm>
        </p:grpSpPr>
        <p:sp>
          <p:nvSpPr>
            <p:cNvPr id="13471" name="Google Shape;13471;p5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2" name="Google Shape;13472;p59"/>
            <p:cNvGrpSpPr/>
            <p:nvPr/>
          </p:nvGrpSpPr>
          <p:grpSpPr>
            <a:xfrm>
              <a:off x="5830645" y="1267368"/>
              <a:ext cx="259743" cy="269909"/>
              <a:chOff x="5830645" y="1267368"/>
              <a:chExt cx="259743" cy="269909"/>
            </a:xfrm>
          </p:grpSpPr>
          <p:sp>
            <p:nvSpPr>
              <p:cNvPr id="13473" name="Google Shape;13473;p5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5" name="Google Shape;13475;p59"/>
            <p:cNvGrpSpPr/>
            <p:nvPr/>
          </p:nvGrpSpPr>
          <p:grpSpPr>
            <a:xfrm>
              <a:off x="6101293" y="1267368"/>
              <a:ext cx="259692" cy="269909"/>
              <a:chOff x="6101293" y="1267368"/>
              <a:chExt cx="259692" cy="269909"/>
            </a:xfrm>
          </p:grpSpPr>
          <p:sp>
            <p:nvSpPr>
              <p:cNvPr id="13476" name="Google Shape;13476;p5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8" name="Google Shape;13478;p59"/>
            <p:cNvGrpSpPr/>
            <p:nvPr/>
          </p:nvGrpSpPr>
          <p:grpSpPr>
            <a:xfrm>
              <a:off x="5830645" y="1550500"/>
              <a:ext cx="259692" cy="269909"/>
              <a:chOff x="5830645" y="1550500"/>
              <a:chExt cx="259692" cy="269909"/>
            </a:xfrm>
          </p:grpSpPr>
          <p:sp>
            <p:nvSpPr>
              <p:cNvPr id="13479" name="Google Shape;13479;p5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59"/>
            <p:cNvGrpSpPr/>
            <p:nvPr/>
          </p:nvGrpSpPr>
          <p:grpSpPr>
            <a:xfrm>
              <a:off x="6101293" y="1550500"/>
              <a:ext cx="259692" cy="269909"/>
              <a:chOff x="6101293" y="1550500"/>
              <a:chExt cx="259692" cy="269909"/>
            </a:xfrm>
          </p:grpSpPr>
          <p:sp>
            <p:nvSpPr>
              <p:cNvPr id="13482" name="Google Shape;13482;p5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484" name="Google Shape;13484;p59"/>
          <p:cNvGrpSpPr/>
          <p:nvPr/>
        </p:nvGrpSpPr>
        <p:grpSpPr>
          <a:xfrm>
            <a:off x="723700" y="1861760"/>
            <a:ext cx="697154" cy="679574"/>
            <a:chOff x="2679875" y="2361475"/>
            <a:chExt cx="780425" cy="760575"/>
          </a:xfrm>
        </p:grpSpPr>
        <p:sp>
          <p:nvSpPr>
            <p:cNvPr id="13485" name="Google Shape;13485;p5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1" name="Google Shape;13491;p59"/>
          <p:cNvGrpSpPr/>
          <p:nvPr/>
        </p:nvGrpSpPr>
        <p:grpSpPr>
          <a:xfrm>
            <a:off x="3122859" y="971352"/>
            <a:ext cx="735829" cy="684547"/>
            <a:chOff x="3351965" y="1148808"/>
            <a:chExt cx="750770" cy="698375"/>
          </a:xfrm>
        </p:grpSpPr>
        <p:grpSp>
          <p:nvGrpSpPr>
            <p:cNvPr id="13492" name="Google Shape;13492;p59"/>
            <p:cNvGrpSpPr/>
            <p:nvPr/>
          </p:nvGrpSpPr>
          <p:grpSpPr>
            <a:xfrm>
              <a:off x="3586796" y="1148808"/>
              <a:ext cx="294857" cy="286830"/>
              <a:chOff x="3750225" y="1774000"/>
              <a:chExt cx="149575" cy="145525"/>
            </a:xfrm>
          </p:grpSpPr>
          <p:sp>
            <p:nvSpPr>
              <p:cNvPr id="13493" name="Google Shape;13493;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59"/>
            <p:cNvGrpSpPr/>
            <p:nvPr/>
          </p:nvGrpSpPr>
          <p:grpSpPr>
            <a:xfrm>
              <a:off x="3779245" y="1375768"/>
              <a:ext cx="323490" cy="286978"/>
              <a:chOff x="3847850" y="1889150"/>
              <a:chExt cx="164100" cy="145600"/>
            </a:xfrm>
          </p:grpSpPr>
          <p:sp>
            <p:nvSpPr>
              <p:cNvPr id="13496" name="Google Shape;13496;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8" name="Google Shape;13498;p59"/>
            <p:cNvGrpSpPr/>
            <p:nvPr/>
          </p:nvGrpSpPr>
          <p:grpSpPr>
            <a:xfrm>
              <a:off x="3351965" y="1330435"/>
              <a:ext cx="295449" cy="285401"/>
              <a:chOff x="3631100" y="1866150"/>
              <a:chExt cx="149875" cy="144800"/>
            </a:xfrm>
          </p:grpSpPr>
          <p:sp>
            <p:nvSpPr>
              <p:cNvPr id="13499" name="Google Shape;13499;p5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59"/>
            <p:cNvGrpSpPr/>
            <p:nvPr/>
          </p:nvGrpSpPr>
          <p:grpSpPr>
            <a:xfrm>
              <a:off x="3548208" y="1560352"/>
              <a:ext cx="294808" cy="286830"/>
              <a:chOff x="3730650" y="1982800"/>
              <a:chExt cx="149550" cy="145525"/>
            </a:xfrm>
          </p:grpSpPr>
          <p:sp>
            <p:nvSpPr>
              <p:cNvPr id="13502" name="Google Shape;13502;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04" name="Google Shape;13504;p59"/>
          <p:cNvGrpSpPr/>
          <p:nvPr/>
        </p:nvGrpSpPr>
        <p:grpSpPr>
          <a:xfrm>
            <a:off x="7624512" y="971306"/>
            <a:ext cx="804565" cy="677795"/>
            <a:chOff x="7636443" y="1204988"/>
            <a:chExt cx="804565" cy="677795"/>
          </a:xfrm>
        </p:grpSpPr>
        <p:grpSp>
          <p:nvGrpSpPr>
            <p:cNvPr id="13505" name="Google Shape;13505;p59"/>
            <p:cNvGrpSpPr/>
            <p:nvPr/>
          </p:nvGrpSpPr>
          <p:grpSpPr>
            <a:xfrm>
              <a:off x="7636443" y="1509705"/>
              <a:ext cx="804565" cy="373078"/>
              <a:chOff x="7636443" y="1509705"/>
              <a:chExt cx="804565" cy="373078"/>
            </a:xfrm>
          </p:grpSpPr>
          <p:sp>
            <p:nvSpPr>
              <p:cNvPr id="13506" name="Google Shape;13506;p5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8" name="Google Shape;13508;p59"/>
            <p:cNvGrpSpPr/>
            <p:nvPr/>
          </p:nvGrpSpPr>
          <p:grpSpPr>
            <a:xfrm>
              <a:off x="7636443" y="1408133"/>
              <a:ext cx="804565" cy="373078"/>
              <a:chOff x="7636443" y="1408133"/>
              <a:chExt cx="804565" cy="373078"/>
            </a:xfrm>
          </p:grpSpPr>
          <p:sp>
            <p:nvSpPr>
              <p:cNvPr id="13509" name="Google Shape;13509;p5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59"/>
            <p:cNvGrpSpPr/>
            <p:nvPr/>
          </p:nvGrpSpPr>
          <p:grpSpPr>
            <a:xfrm>
              <a:off x="7636443" y="1306560"/>
              <a:ext cx="804565" cy="373078"/>
              <a:chOff x="7636443" y="1306560"/>
              <a:chExt cx="804565" cy="373078"/>
            </a:xfrm>
          </p:grpSpPr>
          <p:sp>
            <p:nvSpPr>
              <p:cNvPr id="13512" name="Google Shape;13512;p5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4" name="Google Shape;13514;p59"/>
            <p:cNvGrpSpPr/>
            <p:nvPr/>
          </p:nvGrpSpPr>
          <p:grpSpPr>
            <a:xfrm>
              <a:off x="7636443" y="1204988"/>
              <a:ext cx="804565" cy="373078"/>
              <a:chOff x="7636443" y="1204988"/>
              <a:chExt cx="804565" cy="373078"/>
            </a:xfrm>
          </p:grpSpPr>
          <p:sp>
            <p:nvSpPr>
              <p:cNvPr id="13515" name="Google Shape;13515;p5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5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17" name="Google Shape;13517;p59"/>
          <p:cNvGrpSpPr/>
          <p:nvPr/>
        </p:nvGrpSpPr>
        <p:grpSpPr>
          <a:xfrm>
            <a:off x="4963358" y="1878721"/>
            <a:ext cx="661339" cy="661188"/>
            <a:chOff x="3990000" y="975400"/>
            <a:chExt cx="3934200" cy="3933300"/>
          </a:xfrm>
        </p:grpSpPr>
        <p:sp>
          <p:nvSpPr>
            <p:cNvPr id="13518" name="Google Shape;13518;p5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59"/>
          <p:cNvGrpSpPr/>
          <p:nvPr/>
        </p:nvGrpSpPr>
        <p:grpSpPr>
          <a:xfrm>
            <a:off x="6607006" y="1857359"/>
            <a:ext cx="868881" cy="684241"/>
            <a:chOff x="6598259" y="2078634"/>
            <a:chExt cx="868881" cy="684241"/>
          </a:xfrm>
        </p:grpSpPr>
        <p:sp>
          <p:nvSpPr>
            <p:cNvPr id="13523" name="Google Shape;13523;p5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29" name="Google Shape;13529;p59"/>
            <p:cNvGrpSpPr/>
            <p:nvPr/>
          </p:nvGrpSpPr>
          <p:grpSpPr>
            <a:xfrm>
              <a:off x="6808175" y="2078634"/>
              <a:ext cx="452229" cy="684241"/>
              <a:chOff x="6808175" y="2078634"/>
              <a:chExt cx="452229" cy="684241"/>
            </a:xfrm>
          </p:grpSpPr>
          <p:sp>
            <p:nvSpPr>
              <p:cNvPr id="13530" name="Google Shape;13530;p5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6" name="Google Shape;13536;p59"/>
              <p:cNvGrpSpPr/>
              <p:nvPr/>
            </p:nvGrpSpPr>
            <p:grpSpPr>
              <a:xfrm>
                <a:off x="6821586" y="2078634"/>
                <a:ext cx="426871" cy="684241"/>
                <a:chOff x="6821586" y="2078634"/>
                <a:chExt cx="426871" cy="684241"/>
              </a:xfrm>
            </p:grpSpPr>
            <p:grpSp>
              <p:nvGrpSpPr>
                <p:cNvPr id="13537" name="Google Shape;13537;p59"/>
                <p:cNvGrpSpPr/>
                <p:nvPr/>
              </p:nvGrpSpPr>
              <p:grpSpPr>
                <a:xfrm>
                  <a:off x="6821586" y="2078634"/>
                  <a:ext cx="426871" cy="684241"/>
                  <a:chOff x="6821586" y="2078634"/>
                  <a:chExt cx="426871" cy="684241"/>
                </a:xfrm>
              </p:grpSpPr>
              <p:sp>
                <p:nvSpPr>
                  <p:cNvPr id="13538" name="Google Shape;13538;p5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7" name="Google Shape;13557;p5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5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3563" name="Google Shape;13563;p59"/>
          <p:cNvGrpSpPr/>
          <p:nvPr/>
        </p:nvGrpSpPr>
        <p:grpSpPr>
          <a:xfrm>
            <a:off x="5780173" y="1862968"/>
            <a:ext cx="671358" cy="671358"/>
            <a:chOff x="6535625" y="760425"/>
            <a:chExt cx="1665900" cy="1665900"/>
          </a:xfrm>
        </p:grpSpPr>
        <p:sp>
          <p:nvSpPr>
            <p:cNvPr id="13564" name="Google Shape;13564;p59"/>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9"/>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9"/>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9"/>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8" name="Google Shape;13568;p59"/>
          <p:cNvGrpSpPr/>
          <p:nvPr/>
        </p:nvGrpSpPr>
        <p:grpSpPr>
          <a:xfrm>
            <a:off x="716989" y="3531368"/>
            <a:ext cx="1340789" cy="640830"/>
            <a:chOff x="238125" y="1151100"/>
            <a:chExt cx="7139450" cy="3412300"/>
          </a:xfrm>
        </p:grpSpPr>
        <p:sp>
          <p:nvSpPr>
            <p:cNvPr id="13569" name="Google Shape;13569;p5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1" name="Google Shape;13581;p59"/>
          <p:cNvGrpSpPr/>
          <p:nvPr/>
        </p:nvGrpSpPr>
        <p:grpSpPr>
          <a:xfrm>
            <a:off x="5584212" y="2734649"/>
            <a:ext cx="985357" cy="585764"/>
            <a:chOff x="5145061" y="2881789"/>
            <a:chExt cx="1107641" cy="658458"/>
          </a:xfrm>
        </p:grpSpPr>
        <p:grpSp>
          <p:nvGrpSpPr>
            <p:cNvPr id="13582" name="Google Shape;13582;p59"/>
            <p:cNvGrpSpPr/>
            <p:nvPr/>
          </p:nvGrpSpPr>
          <p:grpSpPr>
            <a:xfrm>
              <a:off x="5722989" y="3244587"/>
              <a:ext cx="529713" cy="295659"/>
              <a:chOff x="5722989" y="3244587"/>
              <a:chExt cx="529713" cy="295659"/>
            </a:xfrm>
          </p:grpSpPr>
          <p:sp>
            <p:nvSpPr>
              <p:cNvPr id="13583" name="Google Shape;13583;p5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584" name="Google Shape;13584;p5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585" name="Google Shape;13585;p59"/>
            <p:cNvGrpSpPr/>
            <p:nvPr/>
          </p:nvGrpSpPr>
          <p:grpSpPr>
            <a:xfrm>
              <a:off x="5145061" y="3244587"/>
              <a:ext cx="536807" cy="295659"/>
              <a:chOff x="5145061" y="3244587"/>
              <a:chExt cx="536807" cy="295659"/>
            </a:xfrm>
          </p:grpSpPr>
          <p:sp>
            <p:nvSpPr>
              <p:cNvPr id="13586" name="Google Shape;13586;p5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587" name="Google Shape;13587;p5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588" name="Google Shape;13588;p59"/>
            <p:cNvGrpSpPr/>
            <p:nvPr/>
          </p:nvGrpSpPr>
          <p:grpSpPr>
            <a:xfrm>
              <a:off x="5341327" y="2898245"/>
              <a:ext cx="532309" cy="614891"/>
              <a:chOff x="5341327" y="2898245"/>
              <a:chExt cx="532309" cy="614891"/>
            </a:xfrm>
          </p:grpSpPr>
          <p:sp>
            <p:nvSpPr>
              <p:cNvPr id="13589" name="Google Shape;13589;p5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590" name="Google Shape;13590;p5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3591" name="Google Shape;13591;p59"/>
            <p:cNvGrpSpPr/>
            <p:nvPr/>
          </p:nvGrpSpPr>
          <p:grpSpPr>
            <a:xfrm>
              <a:off x="5532290" y="2881789"/>
              <a:ext cx="620516" cy="305456"/>
              <a:chOff x="5532290" y="2881789"/>
              <a:chExt cx="620516" cy="305456"/>
            </a:xfrm>
          </p:grpSpPr>
          <p:sp>
            <p:nvSpPr>
              <p:cNvPr id="13592" name="Google Shape;13592;p5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3593" name="Google Shape;13593;p5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3594" name="Google Shape;13594;p59"/>
          <p:cNvGrpSpPr/>
          <p:nvPr/>
        </p:nvGrpSpPr>
        <p:grpSpPr>
          <a:xfrm>
            <a:off x="8163135" y="3526707"/>
            <a:ext cx="269068" cy="645491"/>
            <a:chOff x="7026852" y="3311869"/>
            <a:chExt cx="434331" cy="1041954"/>
          </a:xfrm>
        </p:grpSpPr>
        <p:sp>
          <p:nvSpPr>
            <p:cNvPr id="13595" name="Google Shape;13595;p5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8" name="Google Shape;13598;p59"/>
          <p:cNvGrpSpPr/>
          <p:nvPr/>
        </p:nvGrpSpPr>
        <p:grpSpPr>
          <a:xfrm>
            <a:off x="6179716" y="3565945"/>
            <a:ext cx="293882" cy="293836"/>
            <a:chOff x="4873519" y="3311869"/>
            <a:chExt cx="499374" cy="499296"/>
          </a:xfrm>
        </p:grpSpPr>
        <p:sp>
          <p:nvSpPr>
            <p:cNvPr id="13599" name="Google Shape;13599;p5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1" name="Google Shape;13601;p59"/>
          <p:cNvGrpSpPr/>
          <p:nvPr/>
        </p:nvGrpSpPr>
        <p:grpSpPr>
          <a:xfrm>
            <a:off x="6179716" y="3878316"/>
            <a:ext cx="293882" cy="293882"/>
            <a:chOff x="4873519" y="3875839"/>
            <a:chExt cx="499374" cy="499374"/>
          </a:xfrm>
        </p:grpSpPr>
        <p:sp>
          <p:nvSpPr>
            <p:cNvPr id="13602" name="Google Shape;13602;p5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4" name="Google Shape;13604;p59"/>
          <p:cNvGrpSpPr/>
          <p:nvPr/>
        </p:nvGrpSpPr>
        <p:grpSpPr>
          <a:xfrm>
            <a:off x="2410244" y="1850269"/>
            <a:ext cx="698104" cy="698208"/>
            <a:chOff x="2565073" y="2075876"/>
            <a:chExt cx="672482" cy="672518"/>
          </a:xfrm>
        </p:grpSpPr>
        <p:sp>
          <p:nvSpPr>
            <p:cNvPr id="13605" name="Google Shape;13605;p5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59"/>
          <p:cNvGrpSpPr/>
          <p:nvPr/>
        </p:nvGrpSpPr>
        <p:grpSpPr>
          <a:xfrm>
            <a:off x="5633655" y="3534869"/>
            <a:ext cx="438354" cy="637329"/>
            <a:chOff x="1697726" y="3244179"/>
            <a:chExt cx="788124" cy="1146069"/>
          </a:xfrm>
        </p:grpSpPr>
        <p:sp>
          <p:nvSpPr>
            <p:cNvPr id="13612" name="Google Shape;13612;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4" name="Google Shape;13614;p59"/>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5" name="Google Shape;13615;p59"/>
          <p:cNvGrpSpPr/>
          <p:nvPr/>
        </p:nvGrpSpPr>
        <p:grpSpPr>
          <a:xfrm>
            <a:off x="7634869" y="1863232"/>
            <a:ext cx="799565" cy="670282"/>
            <a:chOff x="7617850" y="2063282"/>
            <a:chExt cx="799565" cy="670282"/>
          </a:xfrm>
        </p:grpSpPr>
        <p:cxnSp>
          <p:nvCxnSpPr>
            <p:cNvPr id="13616" name="Google Shape;13616;p5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17" name="Google Shape;13617;p5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18" name="Google Shape;13618;p5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19" name="Google Shape;13619;p5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3620" name="Google Shape;13620;p5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3621" name="Google Shape;13621;p5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3622" name="Google Shape;13622;p59"/>
            <p:cNvGrpSpPr/>
            <p:nvPr/>
          </p:nvGrpSpPr>
          <p:grpSpPr>
            <a:xfrm>
              <a:off x="7734309" y="2063282"/>
              <a:ext cx="570957" cy="620095"/>
              <a:chOff x="7734309" y="2063282"/>
              <a:chExt cx="570957" cy="620095"/>
            </a:xfrm>
          </p:grpSpPr>
          <p:grpSp>
            <p:nvGrpSpPr>
              <p:cNvPr id="13623" name="Google Shape;13623;p59"/>
              <p:cNvGrpSpPr/>
              <p:nvPr/>
            </p:nvGrpSpPr>
            <p:grpSpPr>
              <a:xfrm>
                <a:off x="8031573" y="2063282"/>
                <a:ext cx="273693" cy="620095"/>
                <a:chOff x="8031573" y="2063282"/>
                <a:chExt cx="273693" cy="620095"/>
              </a:xfrm>
            </p:grpSpPr>
            <p:sp>
              <p:nvSpPr>
                <p:cNvPr id="13624" name="Google Shape;13624;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8" name="Google Shape;13628;p59"/>
              <p:cNvGrpSpPr/>
              <p:nvPr/>
            </p:nvGrpSpPr>
            <p:grpSpPr>
              <a:xfrm flipH="1">
                <a:off x="7734309" y="2063282"/>
                <a:ext cx="273693" cy="620095"/>
                <a:chOff x="8031573" y="2063282"/>
                <a:chExt cx="273693" cy="620095"/>
              </a:xfrm>
            </p:grpSpPr>
            <p:sp>
              <p:nvSpPr>
                <p:cNvPr id="13629" name="Google Shape;13629;p5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3633" name="Google Shape;13633;p59"/>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9"/>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5" name="Google Shape;13635;p59"/>
          <p:cNvGrpSpPr/>
          <p:nvPr/>
        </p:nvGrpSpPr>
        <p:grpSpPr>
          <a:xfrm>
            <a:off x="7821475" y="2716715"/>
            <a:ext cx="602567" cy="601884"/>
            <a:chOff x="1186975" y="238125"/>
            <a:chExt cx="5244275" cy="5238325"/>
          </a:xfrm>
        </p:grpSpPr>
        <p:sp>
          <p:nvSpPr>
            <p:cNvPr id="13636" name="Google Shape;13636;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59"/>
          <p:cNvGrpSpPr/>
          <p:nvPr/>
        </p:nvGrpSpPr>
        <p:grpSpPr>
          <a:xfrm>
            <a:off x="3264213" y="1856199"/>
            <a:ext cx="651848" cy="687338"/>
            <a:chOff x="3400515" y="2056248"/>
            <a:chExt cx="698134" cy="735987"/>
          </a:xfrm>
        </p:grpSpPr>
        <p:grpSp>
          <p:nvGrpSpPr>
            <p:cNvPr id="13641" name="Google Shape;13641;p59"/>
            <p:cNvGrpSpPr/>
            <p:nvPr/>
          </p:nvGrpSpPr>
          <p:grpSpPr>
            <a:xfrm>
              <a:off x="3400515" y="2283913"/>
              <a:ext cx="312919" cy="219900"/>
              <a:chOff x="3400515" y="2283913"/>
              <a:chExt cx="312919" cy="219900"/>
            </a:xfrm>
          </p:grpSpPr>
          <p:sp>
            <p:nvSpPr>
              <p:cNvPr id="13642" name="Google Shape;13642;p5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643" name="Google Shape;13643;p5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13644" name="Google Shape;13644;p59"/>
            <p:cNvGrpSpPr/>
            <p:nvPr/>
          </p:nvGrpSpPr>
          <p:grpSpPr>
            <a:xfrm>
              <a:off x="3547823" y="2461089"/>
              <a:ext cx="219900" cy="331146"/>
              <a:chOff x="3547823" y="2461089"/>
              <a:chExt cx="219900" cy="331146"/>
            </a:xfrm>
          </p:grpSpPr>
          <p:sp>
            <p:nvSpPr>
              <p:cNvPr id="13645" name="Google Shape;13645;p5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646" name="Google Shape;13646;p5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13647" name="Google Shape;13647;p59"/>
            <p:cNvGrpSpPr/>
            <p:nvPr/>
          </p:nvGrpSpPr>
          <p:grpSpPr>
            <a:xfrm>
              <a:off x="3734138" y="2461089"/>
              <a:ext cx="219900" cy="331146"/>
              <a:chOff x="3734138" y="2461089"/>
              <a:chExt cx="219900" cy="331146"/>
            </a:xfrm>
          </p:grpSpPr>
          <p:sp>
            <p:nvSpPr>
              <p:cNvPr id="13648" name="Google Shape;13648;p5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649" name="Google Shape;13649;p5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13650" name="Google Shape;13650;p59"/>
            <p:cNvGrpSpPr/>
            <p:nvPr/>
          </p:nvGrpSpPr>
          <p:grpSpPr>
            <a:xfrm>
              <a:off x="3787560" y="2281742"/>
              <a:ext cx="311089" cy="219900"/>
              <a:chOff x="3787560" y="2281742"/>
              <a:chExt cx="311089" cy="219900"/>
            </a:xfrm>
          </p:grpSpPr>
          <p:sp>
            <p:nvSpPr>
              <p:cNvPr id="13651" name="Google Shape;13651;p5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3652" name="Google Shape;13652;p5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13653" name="Google Shape;13653;p59"/>
            <p:cNvGrpSpPr/>
            <p:nvPr/>
          </p:nvGrpSpPr>
          <p:grpSpPr>
            <a:xfrm>
              <a:off x="3637290" y="2056248"/>
              <a:ext cx="219900" cy="330736"/>
              <a:chOff x="3637290" y="2056248"/>
              <a:chExt cx="219900" cy="330736"/>
            </a:xfrm>
          </p:grpSpPr>
          <p:sp>
            <p:nvSpPr>
              <p:cNvPr id="13654" name="Google Shape;13654;p5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3655" name="Google Shape;13655;p5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13656" name="Google Shape;13656;p59"/>
          <p:cNvGrpSpPr/>
          <p:nvPr/>
        </p:nvGrpSpPr>
        <p:grpSpPr>
          <a:xfrm>
            <a:off x="2555919" y="2726205"/>
            <a:ext cx="1268144" cy="592394"/>
            <a:chOff x="238125" y="1188750"/>
            <a:chExt cx="7140450" cy="3335550"/>
          </a:xfrm>
        </p:grpSpPr>
        <p:sp>
          <p:nvSpPr>
            <p:cNvPr id="13657" name="Google Shape;13657;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2" name="Google Shape;13662;p59"/>
          <p:cNvGrpSpPr/>
          <p:nvPr/>
        </p:nvGrpSpPr>
        <p:grpSpPr>
          <a:xfrm>
            <a:off x="6663819" y="2728360"/>
            <a:ext cx="1053944" cy="590147"/>
            <a:chOff x="238125" y="1335475"/>
            <a:chExt cx="5418735" cy="3034175"/>
          </a:xfrm>
        </p:grpSpPr>
        <p:sp>
          <p:nvSpPr>
            <p:cNvPr id="13663" name="Google Shape;13663;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59"/>
          <p:cNvGrpSpPr/>
          <p:nvPr/>
        </p:nvGrpSpPr>
        <p:grpSpPr>
          <a:xfrm>
            <a:off x="4094628" y="3533259"/>
            <a:ext cx="1268207" cy="638939"/>
            <a:chOff x="3967651" y="3645904"/>
            <a:chExt cx="1479304" cy="745292"/>
          </a:xfrm>
        </p:grpSpPr>
        <p:grpSp>
          <p:nvGrpSpPr>
            <p:cNvPr id="13667" name="Google Shape;13667;p59"/>
            <p:cNvGrpSpPr/>
            <p:nvPr/>
          </p:nvGrpSpPr>
          <p:grpSpPr>
            <a:xfrm>
              <a:off x="3967651" y="4009026"/>
              <a:ext cx="1479304" cy="382170"/>
              <a:chOff x="3967651" y="4009026"/>
              <a:chExt cx="1479304" cy="382170"/>
            </a:xfrm>
          </p:grpSpPr>
          <p:grpSp>
            <p:nvGrpSpPr>
              <p:cNvPr id="13668" name="Google Shape;13668;p59"/>
              <p:cNvGrpSpPr/>
              <p:nvPr/>
            </p:nvGrpSpPr>
            <p:grpSpPr>
              <a:xfrm>
                <a:off x="4892216" y="4195630"/>
                <a:ext cx="554739" cy="195566"/>
                <a:chOff x="3604375" y="4892160"/>
                <a:chExt cx="1651500" cy="582215"/>
              </a:xfrm>
            </p:grpSpPr>
            <p:sp>
              <p:nvSpPr>
                <p:cNvPr id="13669" name="Google Shape;13669;p5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1" name="Google Shape;13671;p59"/>
              <p:cNvGrpSpPr/>
              <p:nvPr/>
            </p:nvGrpSpPr>
            <p:grpSpPr>
              <a:xfrm>
                <a:off x="3967651" y="4146303"/>
                <a:ext cx="579402" cy="244893"/>
                <a:chOff x="851875" y="4745310"/>
                <a:chExt cx="1724925" cy="729065"/>
              </a:xfrm>
            </p:grpSpPr>
            <p:sp>
              <p:nvSpPr>
                <p:cNvPr id="13672" name="Google Shape;13672;p5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59"/>
              <p:cNvGrpSpPr/>
              <p:nvPr/>
            </p:nvGrpSpPr>
            <p:grpSpPr>
              <a:xfrm>
                <a:off x="4460753" y="4009026"/>
                <a:ext cx="493110" cy="382170"/>
                <a:chOff x="2319875" y="4336625"/>
                <a:chExt cx="1468025" cy="1137750"/>
              </a:xfrm>
            </p:grpSpPr>
            <p:sp>
              <p:nvSpPr>
                <p:cNvPr id="13675" name="Google Shape;13675;p5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77" name="Google Shape;13677;p59"/>
            <p:cNvGrpSpPr/>
            <p:nvPr/>
          </p:nvGrpSpPr>
          <p:grpSpPr>
            <a:xfrm>
              <a:off x="4479443" y="3645904"/>
              <a:ext cx="455965" cy="388789"/>
              <a:chOff x="2957425" y="238100"/>
              <a:chExt cx="1910200" cy="1628775"/>
            </a:xfrm>
          </p:grpSpPr>
          <p:sp>
            <p:nvSpPr>
              <p:cNvPr id="13678" name="Google Shape;13678;p5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88" name="Google Shape;13688;p59"/>
          <p:cNvGrpSpPr/>
          <p:nvPr/>
        </p:nvGrpSpPr>
        <p:grpSpPr>
          <a:xfrm>
            <a:off x="2480742" y="3534460"/>
            <a:ext cx="1243128" cy="637739"/>
            <a:chOff x="2496310" y="3693351"/>
            <a:chExt cx="1342906" cy="688926"/>
          </a:xfrm>
        </p:grpSpPr>
        <p:grpSp>
          <p:nvGrpSpPr>
            <p:cNvPr id="13689" name="Google Shape;13689;p59"/>
            <p:cNvGrpSpPr/>
            <p:nvPr/>
          </p:nvGrpSpPr>
          <p:grpSpPr>
            <a:xfrm>
              <a:off x="2496310" y="3693351"/>
              <a:ext cx="1342906" cy="688875"/>
              <a:chOff x="2496310" y="3693351"/>
              <a:chExt cx="1342906" cy="688875"/>
            </a:xfrm>
          </p:grpSpPr>
          <p:sp>
            <p:nvSpPr>
              <p:cNvPr id="13690" name="Google Shape;13690;p5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96" name="Google Shape;13696;p59"/>
              <p:cNvCxnSpPr>
                <a:stCxn id="1369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13697" name="Google Shape;13697;p59"/>
              <p:cNvCxnSpPr>
                <a:stCxn id="1369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13698" name="Google Shape;13698;p59"/>
              <p:cNvCxnSpPr>
                <a:stCxn id="1369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3699" name="Google Shape;13699;p59"/>
              <p:cNvCxnSpPr>
                <a:stCxn id="1369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13700" name="Google Shape;13700;p59"/>
              <p:cNvCxnSpPr>
                <a:stCxn id="1369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3701" name="Google Shape;13701;p59"/>
            <p:cNvGrpSpPr/>
            <p:nvPr/>
          </p:nvGrpSpPr>
          <p:grpSpPr>
            <a:xfrm>
              <a:off x="2675275" y="3930557"/>
              <a:ext cx="1003306" cy="451719"/>
              <a:chOff x="2675275" y="4174282"/>
              <a:chExt cx="1003306" cy="451719"/>
            </a:xfrm>
          </p:grpSpPr>
          <p:sp>
            <p:nvSpPr>
              <p:cNvPr id="13702" name="Google Shape;13702;p5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05" name="Google Shape;13705;p59"/>
          <p:cNvGrpSpPr/>
          <p:nvPr/>
        </p:nvGrpSpPr>
        <p:grpSpPr>
          <a:xfrm>
            <a:off x="1654412" y="971306"/>
            <a:ext cx="574511" cy="874709"/>
            <a:chOff x="1715404" y="1112080"/>
            <a:chExt cx="642270" cy="977984"/>
          </a:xfrm>
        </p:grpSpPr>
        <p:grpSp>
          <p:nvGrpSpPr>
            <p:cNvPr id="13706" name="Google Shape;13706;p59"/>
            <p:cNvGrpSpPr/>
            <p:nvPr/>
          </p:nvGrpSpPr>
          <p:grpSpPr>
            <a:xfrm>
              <a:off x="1715404" y="1112080"/>
              <a:ext cx="642270" cy="977984"/>
              <a:chOff x="1715404" y="1112080"/>
              <a:chExt cx="642270" cy="977984"/>
            </a:xfrm>
          </p:grpSpPr>
          <p:sp>
            <p:nvSpPr>
              <p:cNvPr id="13707" name="Google Shape;13707;p5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59"/>
            <p:cNvGrpSpPr/>
            <p:nvPr/>
          </p:nvGrpSpPr>
          <p:grpSpPr>
            <a:xfrm>
              <a:off x="1768927" y="1165603"/>
              <a:ext cx="535225" cy="851367"/>
              <a:chOff x="1768927" y="1165603"/>
              <a:chExt cx="535225" cy="851367"/>
            </a:xfrm>
          </p:grpSpPr>
          <p:sp>
            <p:nvSpPr>
              <p:cNvPr id="13710" name="Google Shape;13710;p5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59"/>
            <p:cNvGrpSpPr/>
            <p:nvPr/>
          </p:nvGrpSpPr>
          <p:grpSpPr>
            <a:xfrm>
              <a:off x="1822449" y="1219125"/>
              <a:ext cx="428180" cy="718859"/>
              <a:chOff x="1822449" y="1219125"/>
              <a:chExt cx="428180" cy="718859"/>
            </a:xfrm>
          </p:grpSpPr>
          <p:sp>
            <p:nvSpPr>
              <p:cNvPr id="13713" name="Google Shape;13713;p5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5" name="Google Shape;13715;p59"/>
            <p:cNvGrpSpPr/>
            <p:nvPr/>
          </p:nvGrpSpPr>
          <p:grpSpPr>
            <a:xfrm>
              <a:off x="1875972" y="1272648"/>
              <a:ext cx="321135" cy="586939"/>
              <a:chOff x="1875972" y="1272648"/>
              <a:chExt cx="321135" cy="586939"/>
            </a:xfrm>
          </p:grpSpPr>
          <p:sp>
            <p:nvSpPr>
              <p:cNvPr id="13716" name="Google Shape;13716;p5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18" name="Google Shape;13718;p59"/>
          <p:cNvGrpSpPr/>
          <p:nvPr/>
        </p:nvGrpSpPr>
        <p:grpSpPr>
          <a:xfrm>
            <a:off x="7761573" y="3528028"/>
            <a:ext cx="293855" cy="644170"/>
            <a:chOff x="241025" y="3151575"/>
            <a:chExt cx="293855" cy="644170"/>
          </a:xfrm>
        </p:grpSpPr>
        <p:sp>
          <p:nvSpPr>
            <p:cNvPr id="13719" name="Google Shape;13719;p5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59"/>
          <p:cNvGrpSpPr/>
          <p:nvPr/>
        </p:nvGrpSpPr>
        <p:grpSpPr>
          <a:xfrm>
            <a:off x="709557" y="2728028"/>
            <a:ext cx="1779649" cy="591620"/>
            <a:chOff x="246070" y="1983375"/>
            <a:chExt cx="1855347" cy="616849"/>
          </a:xfrm>
        </p:grpSpPr>
        <p:sp>
          <p:nvSpPr>
            <p:cNvPr id="13722" name="Google Shape;13722;p5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59"/>
          <p:cNvGrpSpPr/>
          <p:nvPr/>
        </p:nvGrpSpPr>
        <p:grpSpPr>
          <a:xfrm>
            <a:off x="2320424" y="971306"/>
            <a:ext cx="711055" cy="745993"/>
            <a:chOff x="2496269" y="1171698"/>
            <a:chExt cx="761953" cy="799392"/>
          </a:xfrm>
        </p:grpSpPr>
        <p:grpSp>
          <p:nvGrpSpPr>
            <p:cNvPr id="13732" name="Google Shape;13732;p59"/>
            <p:cNvGrpSpPr/>
            <p:nvPr/>
          </p:nvGrpSpPr>
          <p:grpSpPr>
            <a:xfrm>
              <a:off x="2496269" y="1171698"/>
              <a:ext cx="761953" cy="723022"/>
              <a:chOff x="2496269" y="1171698"/>
              <a:chExt cx="761953" cy="723022"/>
            </a:xfrm>
          </p:grpSpPr>
          <p:sp>
            <p:nvSpPr>
              <p:cNvPr id="13733" name="Google Shape;13733;p5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5" name="Google Shape;13735;p59"/>
              <p:cNvGrpSpPr/>
              <p:nvPr/>
            </p:nvGrpSpPr>
            <p:grpSpPr>
              <a:xfrm>
                <a:off x="2496269" y="1171698"/>
                <a:ext cx="761953" cy="723022"/>
                <a:chOff x="2496269" y="1120652"/>
                <a:chExt cx="761953" cy="723022"/>
              </a:xfrm>
            </p:grpSpPr>
            <p:grpSp>
              <p:nvGrpSpPr>
                <p:cNvPr id="13736" name="Google Shape;13736;p59"/>
                <p:cNvGrpSpPr/>
                <p:nvPr/>
              </p:nvGrpSpPr>
              <p:grpSpPr>
                <a:xfrm>
                  <a:off x="2496269" y="1120652"/>
                  <a:ext cx="761953" cy="723022"/>
                  <a:chOff x="2496269" y="1120652"/>
                  <a:chExt cx="761953" cy="723022"/>
                </a:xfrm>
              </p:grpSpPr>
              <p:grpSp>
                <p:nvGrpSpPr>
                  <p:cNvPr id="13737" name="Google Shape;13737;p59"/>
                  <p:cNvGrpSpPr/>
                  <p:nvPr/>
                </p:nvGrpSpPr>
                <p:grpSpPr>
                  <a:xfrm>
                    <a:off x="2496269" y="1304589"/>
                    <a:ext cx="407089" cy="305057"/>
                    <a:chOff x="2496269" y="1304589"/>
                    <a:chExt cx="407089" cy="305057"/>
                  </a:xfrm>
                </p:grpSpPr>
                <p:sp>
                  <p:nvSpPr>
                    <p:cNvPr id="13738" name="Google Shape;13738;p5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0" name="Google Shape;13740;p59"/>
                  <p:cNvGrpSpPr/>
                  <p:nvPr/>
                </p:nvGrpSpPr>
                <p:grpSpPr>
                  <a:xfrm>
                    <a:off x="2586468" y="1493376"/>
                    <a:ext cx="358850" cy="349656"/>
                    <a:chOff x="2586468" y="1493376"/>
                    <a:chExt cx="358850" cy="349656"/>
                  </a:xfrm>
                </p:grpSpPr>
                <p:sp>
                  <p:nvSpPr>
                    <p:cNvPr id="13741" name="Google Shape;13741;p5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9"/>
                  <p:cNvGrpSpPr/>
                  <p:nvPr/>
                </p:nvGrpSpPr>
                <p:grpSpPr>
                  <a:xfrm>
                    <a:off x="2807939" y="1494024"/>
                    <a:ext cx="358857" cy="349650"/>
                    <a:chOff x="2807939" y="1494024"/>
                    <a:chExt cx="358857" cy="349650"/>
                  </a:xfrm>
                </p:grpSpPr>
                <p:sp>
                  <p:nvSpPr>
                    <p:cNvPr id="13744" name="Google Shape;13744;p5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59"/>
                  <p:cNvGrpSpPr/>
                  <p:nvPr/>
                </p:nvGrpSpPr>
                <p:grpSpPr>
                  <a:xfrm>
                    <a:off x="2851133" y="1305635"/>
                    <a:ext cx="407089" cy="305057"/>
                    <a:chOff x="2851133" y="1305635"/>
                    <a:chExt cx="407089" cy="305057"/>
                  </a:xfrm>
                </p:grpSpPr>
                <p:sp>
                  <p:nvSpPr>
                    <p:cNvPr id="13747" name="Google Shape;13747;p5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9" name="Google Shape;13749;p59"/>
                  <p:cNvGrpSpPr/>
                  <p:nvPr/>
                </p:nvGrpSpPr>
                <p:grpSpPr>
                  <a:xfrm>
                    <a:off x="2727495" y="1120652"/>
                    <a:ext cx="300271" cy="396358"/>
                    <a:chOff x="2727495" y="1120652"/>
                    <a:chExt cx="300271" cy="396358"/>
                  </a:xfrm>
                </p:grpSpPr>
                <p:sp>
                  <p:nvSpPr>
                    <p:cNvPr id="13750" name="Google Shape;13750;p5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52" name="Google Shape;13752;p59"/>
                <p:cNvGrpSpPr/>
                <p:nvPr/>
              </p:nvGrpSpPr>
              <p:grpSpPr>
                <a:xfrm>
                  <a:off x="2722305" y="1350460"/>
                  <a:ext cx="308357" cy="308344"/>
                  <a:chOff x="2722305" y="1350460"/>
                  <a:chExt cx="308357" cy="308344"/>
                </a:xfrm>
              </p:grpSpPr>
              <p:sp>
                <p:nvSpPr>
                  <p:cNvPr id="13753" name="Google Shape;13753;p5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4" name="Google Shape;13754;p59"/>
                  <p:cNvGrpSpPr/>
                  <p:nvPr/>
                </p:nvGrpSpPr>
                <p:grpSpPr>
                  <a:xfrm>
                    <a:off x="2725064" y="1364529"/>
                    <a:ext cx="297954" cy="280182"/>
                    <a:chOff x="2725064" y="1364529"/>
                    <a:chExt cx="297954" cy="280182"/>
                  </a:xfrm>
                </p:grpSpPr>
                <p:sp>
                  <p:nvSpPr>
                    <p:cNvPr id="13755" name="Google Shape;13755;p5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5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13760" name="Google Shape;13760;p5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5" name="Google Shape;13765;p59"/>
          <p:cNvGrpSpPr/>
          <p:nvPr/>
        </p:nvGrpSpPr>
        <p:grpSpPr>
          <a:xfrm>
            <a:off x="3909124" y="2727412"/>
            <a:ext cx="1569144" cy="591015"/>
            <a:chOff x="3820100" y="3023049"/>
            <a:chExt cx="1303926" cy="491162"/>
          </a:xfrm>
        </p:grpSpPr>
        <p:grpSp>
          <p:nvGrpSpPr>
            <p:cNvPr id="13766" name="Google Shape;13766;p59"/>
            <p:cNvGrpSpPr/>
            <p:nvPr/>
          </p:nvGrpSpPr>
          <p:grpSpPr>
            <a:xfrm>
              <a:off x="3820100" y="3023072"/>
              <a:ext cx="1303926" cy="491139"/>
              <a:chOff x="3820100" y="3023072"/>
              <a:chExt cx="1303926" cy="491139"/>
            </a:xfrm>
          </p:grpSpPr>
          <p:sp>
            <p:nvSpPr>
              <p:cNvPr id="13767" name="Google Shape;13767;p5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59"/>
            <p:cNvGrpSpPr/>
            <p:nvPr/>
          </p:nvGrpSpPr>
          <p:grpSpPr>
            <a:xfrm>
              <a:off x="4132439" y="3023645"/>
              <a:ext cx="393633" cy="177096"/>
              <a:chOff x="4132439" y="3023645"/>
              <a:chExt cx="393633" cy="177096"/>
            </a:xfrm>
          </p:grpSpPr>
          <p:sp>
            <p:nvSpPr>
              <p:cNvPr id="13770" name="Google Shape;13770;p5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2" name="Google Shape;13772;p59"/>
            <p:cNvGrpSpPr/>
            <p:nvPr/>
          </p:nvGrpSpPr>
          <p:grpSpPr>
            <a:xfrm>
              <a:off x="3921811" y="3023049"/>
              <a:ext cx="1002397" cy="388943"/>
              <a:chOff x="3921811" y="3023049"/>
              <a:chExt cx="1002397" cy="388943"/>
            </a:xfrm>
          </p:grpSpPr>
          <p:sp>
            <p:nvSpPr>
              <p:cNvPr id="13773" name="Google Shape;13773;p5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5" name="Google Shape;13775;p59"/>
            <p:cNvGrpSpPr/>
            <p:nvPr/>
          </p:nvGrpSpPr>
          <p:grpSpPr>
            <a:xfrm>
              <a:off x="4023645" y="3023049"/>
              <a:ext cx="683032" cy="286722"/>
              <a:chOff x="4023645" y="3023049"/>
              <a:chExt cx="683032" cy="286722"/>
            </a:xfrm>
          </p:grpSpPr>
          <p:sp>
            <p:nvSpPr>
              <p:cNvPr id="13776" name="Google Shape;13776;p5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78" name="Google Shape;13778;p59"/>
          <p:cNvGrpSpPr/>
          <p:nvPr/>
        </p:nvGrpSpPr>
        <p:grpSpPr>
          <a:xfrm>
            <a:off x="1541246" y="1854257"/>
            <a:ext cx="713522" cy="688025"/>
            <a:chOff x="1706078" y="2092648"/>
            <a:chExt cx="660913" cy="637296"/>
          </a:xfrm>
        </p:grpSpPr>
        <p:sp>
          <p:nvSpPr>
            <p:cNvPr id="13779" name="Google Shape;13779;p5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0" name="Google Shape;13780;p59"/>
            <p:cNvGrpSpPr/>
            <p:nvPr/>
          </p:nvGrpSpPr>
          <p:grpSpPr>
            <a:xfrm>
              <a:off x="1706078" y="2092648"/>
              <a:ext cx="660913" cy="575241"/>
              <a:chOff x="1706078" y="2092648"/>
              <a:chExt cx="660913" cy="575241"/>
            </a:xfrm>
          </p:grpSpPr>
          <p:sp>
            <p:nvSpPr>
              <p:cNvPr id="13781" name="Google Shape;13781;p5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84" name="Google Shape;13784;p59"/>
          <p:cNvGrpSpPr/>
          <p:nvPr/>
        </p:nvGrpSpPr>
        <p:grpSpPr>
          <a:xfrm>
            <a:off x="6303104" y="971806"/>
            <a:ext cx="1317459" cy="684168"/>
            <a:chOff x="238125" y="999450"/>
            <a:chExt cx="7140700" cy="3708225"/>
          </a:xfrm>
        </p:grpSpPr>
        <p:sp>
          <p:nvSpPr>
            <p:cNvPr id="13785" name="Google Shape;13785;p5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5" name="Shape 9845"/>
        <p:cNvGrpSpPr/>
        <p:nvPr/>
      </p:nvGrpSpPr>
      <p:grpSpPr>
        <a:xfrm>
          <a:off x="0" y="0"/>
          <a:ext cx="0" cy="0"/>
          <a:chOff x="0" y="0"/>
          <a:chExt cx="0" cy="0"/>
        </a:xfrm>
      </p:grpSpPr>
      <p:sp>
        <p:nvSpPr>
          <p:cNvPr id="9846" name="Google Shape;9846;p33"/>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6 STEPS</a:t>
            </a:r>
            <a:endParaRPr/>
          </a:p>
        </p:txBody>
      </p:sp>
      <p:sp>
        <p:nvSpPr>
          <p:cNvPr id="9847" name="Google Shape;9847;p33"/>
          <p:cNvSpPr/>
          <p:nvPr/>
        </p:nvSpPr>
        <p:spPr>
          <a:xfrm>
            <a:off x="1724173" y="1673925"/>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01</a:t>
            </a:r>
            <a:endParaRPr sz="1600">
              <a:solidFill>
                <a:schemeClr val="lt2"/>
              </a:solidFill>
              <a:latin typeface="Gantari ExtraBold"/>
              <a:ea typeface="Gantari ExtraBold"/>
              <a:cs typeface="Gantari ExtraBold"/>
              <a:sym typeface="Gantari ExtraBold"/>
            </a:endParaRPr>
          </a:p>
        </p:txBody>
      </p:sp>
      <p:sp>
        <p:nvSpPr>
          <p:cNvPr id="9848" name="Google Shape;9848;p33"/>
          <p:cNvSpPr txBox="1"/>
          <p:nvPr>
            <p:ph idx="4294967295" type="subTitle"/>
          </p:nvPr>
        </p:nvSpPr>
        <p:spPr>
          <a:xfrm>
            <a:off x="2324778" y="1673925"/>
            <a:ext cx="2373900" cy="51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INITIAL APPROACH</a:t>
            </a:r>
            <a:endParaRPr>
              <a:solidFill>
                <a:schemeClr val="accent2"/>
              </a:solidFill>
              <a:highlight>
                <a:schemeClr val="lt2"/>
              </a:highlight>
              <a:latin typeface="Gantari ExtraBold"/>
              <a:ea typeface="Gantari ExtraBold"/>
              <a:cs typeface="Gantari ExtraBold"/>
              <a:sym typeface="Gantari ExtraBold"/>
            </a:endParaRPr>
          </a:p>
        </p:txBody>
      </p:sp>
      <p:sp>
        <p:nvSpPr>
          <p:cNvPr id="9849" name="Google Shape;9849;p33"/>
          <p:cNvSpPr/>
          <p:nvPr/>
        </p:nvSpPr>
        <p:spPr>
          <a:xfrm>
            <a:off x="1724173" y="2445383"/>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02</a:t>
            </a:r>
            <a:endParaRPr sz="1600">
              <a:solidFill>
                <a:schemeClr val="lt2"/>
              </a:solidFill>
              <a:latin typeface="Gantari ExtraBold"/>
              <a:ea typeface="Gantari ExtraBold"/>
              <a:cs typeface="Gantari ExtraBold"/>
              <a:sym typeface="Gantari ExtraBold"/>
            </a:endParaRPr>
          </a:p>
        </p:txBody>
      </p:sp>
      <p:sp>
        <p:nvSpPr>
          <p:cNvPr id="9850" name="Google Shape;9850;p33"/>
          <p:cNvSpPr txBox="1"/>
          <p:nvPr>
            <p:ph idx="4294967295" type="subTitle"/>
          </p:nvPr>
        </p:nvSpPr>
        <p:spPr>
          <a:xfrm>
            <a:off x="2324778" y="2445383"/>
            <a:ext cx="2373900" cy="51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RAPID READING</a:t>
            </a:r>
            <a:endParaRPr>
              <a:solidFill>
                <a:schemeClr val="accent2"/>
              </a:solidFill>
              <a:highlight>
                <a:schemeClr val="lt2"/>
              </a:highlight>
              <a:latin typeface="Gantari ExtraBold"/>
              <a:ea typeface="Gantari ExtraBold"/>
              <a:cs typeface="Gantari ExtraBold"/>
              <a:sym typeface="Gantari ExtraBold"/>
            </a:endParaRPr>
          </a:p>
        </p:txBody>
      </p:sp>
      <p:sp>
        <p:nvSpPr>
          <p:cNvPr id="9851" name="Google Shape;9851;p33"/>
          <p:cNvSpPr/>
          <p:nvPr/>
        </p:nvSpPr>
        <p:spPr>
          <a:xfrm>
            <a:off x="1724147" y="3216841"/>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03</a:t>
            </a:r>
            <a:endParaRPr sz="1600">
              <a:solidFill>
                <a:schemeClr val="lt2"/>
              </a:solidFill>
              <a:latin typeface="Gantari ExtraBold"/>
              <a:ea typeface="Gantari ExtraBold"/>
              <a:cs typeface="Gantari ExtraBold"/>
              <a:sym typeface="Gantari ExtraBold"/>
            </a:endParaRPr>
          </a:p>
        </p:txBody>
      </p:sp>
      <p:sp>
        <p:nvSpPr>
          <p:cNvPr id="9852" name="Google Shape;9852;p33"/>
          <p:cNvSpPr txBox="1"/>
          <p:nvPr>
            <p:ph idx="4294967295" type="subTitle"/>
          </p:nvPr>
        </p:nvSpPr>
        <p:spPr>
          <a:xfrm>
            <a:off x="2324778" y="3216842"/>
            <a:ext cx="2373900" cy="515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READING FOR COMPREHENSION</a:t>
            </a:r>
            <a:endParaRPr>
              <a:solidFill>
                <a:schemeClr val="accent2"/>
              </a:solidFill>
              <a:highlight>
                <a:schemeClr val="lt2"/>
              </a:highlight>
              <a:latin typeface="Gantari ExtraBold"/>
              <a:ea typeface="Gantari ExtraBold"/>
              <a:cs typeface="Gantari ExtraBold"/>
              <a:sym typeface="Gantari ExtraBold"/>
            </a:endParaRPr>
          </a:p>
        </p:txBody>
      </p:sp>
      <p:sp>
        <p:nvSpPr>
          <p:cNvPr id="9853" name="Google Shape;9853;p33"/>
          <p:cNvSpPr/>
          <p:nvPr/>
        </p:nvSpPr>
        <p:spPr>
          <a:xfrm>
            <a:off x="4862639" y="1673925"/>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04</a:t>
            </a:r>
            <a:endParaRPr sz="1600">
              <a:solidFill>
                <a:schemeClr val="lt2"/>
              </a:solidFill>
              <a:latin typeface="Gantari ExtraBold"/>
              <a:ea typeface="Gantari ExtraBold"/>
              <a:cs typeface="Gantari ExtraBold"/>
              <a:sym typeface="Gantari ExtraBold"/>
            </a:endParaRPr>
          </a:p>
        </p:txBody>
      </p:sp>
      <p:sp>
        <p:nvSpPr>
          <p:cNvPr id="9854" name="Google Shape;9854;p33"/>
          <p:cNvSpPr txBox="1"/>
          <p:nvPr>
            <p:ph idx="4294967295" type="subTitle"/>
          </p:nvPr>
        </p:nvSpPr>
        <p:spPr>
          <a:xfrm>
            <a:off x="5463253" y="1673925"/>
            <a:ext cx="2373900" cy="5151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OUTLINE OR SUMMARY</a:t>
            </a:r>
            <a:endParaRPr>
              <a:solidFill>
                <a:schemeClr val="accent2"/>
              </a:solidFill>
              <a:highlight>
                <a:schemeClr val="lt2"/>
              </a:highlight>
              <a:latin typeface="Gantari ExtraBold"/>
              <a:ea typeface="Gantari ExtraBold"/>
              <a:cs typeface="Gantari ExtraBold"/>
              <a:sym typeface="Gantari ExtraBold"/>
            </a:endParaRPr>
          </a:p>
        </p:txBody>
      </p:sp>
      <p:sp>
        <p:nvSpPr>
          <p:cNvPr id="9855" name="Google Shape;9855;p33"/>
          <p:cNvSpPr/>
          <p:nvPr/>
        </p:nvSpPr>
        <p:spPr>
          <a:xfrm>
            <a:off x="4862639" y="2445383"/>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05</a:t>
            </a:r>
            <a:endParaRPr sz="1600">
              <a:solidFill>
                <a:schemeClr val="lt2"/>
              </a:solidFill>
              <a:latin typeface="Gantari ExtraBold"/>
              <a:ea typeface="Gantari ExtraBold"/>
              <a:cs typeface="Gantari ExtraBold"/>
              <a:sym typeface="Gantari ExtraBold"/>
            </a:endParaRPr>
          </a:p>
        </p:txBody>
      </p:sp>
      <p:sp>
        <p:nvSpPr>
          <p:cNvPr id="9856" name="Google Shape;9856;p33"/>
          <p:cNvSpPr txBox="1"/>
          <p:nvPr>
            <p:ph idx="4294967295" type="subTitle"/>
          </p:nvPr>
        </p:nvSpPr>
        <p:spPr>
          <a:xfrm>
            <a:off x="5463253" y="2445383"/>
            <a:ext cx="2373900" cy="5151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INITIAL MEMORIZATION</a:t>
            </a:r>
            <a:endParaRPr>
              <a:solidFill>
                <a:schemeClr val="accent2"/>
              </a:solidFill>
              <a:highlight>
                <a:schemeClr val="lt2"/>
              </a:highlight>
              <a:latin typeface="Gantari ExtraBold"/>
              <a:ea typeface="Gantari ExtraBold"/>
              <a:cs typeface="Gantari ExtraBold"/>
              <a:sym typeface="Gantari ExtraBold"/>
            </a:endParaRPr>
          </a:p>
        </p:txBody>
      </p:sp>
      <p:sp>
        <p:nvSpPr>
          <p:cNvPr id="9857" name="Google Shape;9857;p33"/>
          <p:cNvSpPr/>
          <p:nvPr/>
        </p:nvSpPr>
        <p:spPr>
          <a:xfrm>
            <a:off x="4862639" y="3216841"/>
            <a:ext cx="515100" cy="515100"/>
          </a:xfrm>
          <a:prstGeom prst="roundRect">
            <a:avLst>
              <a:gd fmla="val 2162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600">
                <a:solidFill>
                  <a:schemeClr val="lt2"/>
                </a:solidFill>
                <a:latin typeface="Gantari ExtraBold"/>
                <a:ea typeface="Gantari ExtraBold"/>
                <a:cs typeface="Gantari ExtraBold"/>
                <a:sym typeface="Gantari ExtraBold"/>
              </a:rPr>
              <a:t>06</a:t>
            </a:r>
            <a:endParaRPr sz="1600">
              <a:solidFill>
                <a:schemeClr val="lt2"/>
              </a:solidFill>
              <a:latin typeface="Gantari ExtraBold"/>
              <a:ea typeface="Gantari ExtraBold"/>
              <a:cs typeface="Gantari ExtraBold"/>
              <a:sym typeface="Gantari ExtraBold"/>
            </a:endParaRPr>
          </a:p>
        </p:txBody>
      </p:sp>
      <p:sp>
        <p:nvSpPr>
          <p:cNvPr id="9858" name="Google Shape;9858;p33"/>
          <p:cNvSpPr txBox="1"/>
          <p:nvPr>
            <p:ph idx="4294967295" type="subTitle"/>
          </p:nvPr>
        </p:nvSpPr>
        <p:spPr>
          <a:xfrm>
            <a:off x="5463253" y="3216842"/>
            <a:ext cx="2373900" cy="515100"/>
          </a:xfrm>
          <a:prstGeom prst="rect">
            <a:avLst/>
          </a:prstGeom>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MEMORIZATION</a:t>
            </a:r>
            <a:endParaRPr>
              <a:solidFill>
                <a:schemeClr val="accent2"/>
              </a:solidFill>
              <a:highlight>
                <a:schemeClr val="lt2"/>
              </a:highlight>
              <a:latin typeface="Gantari ExtraBold"/>
              <a:ea typeface="Gantari ExtraBold"/>
              <a:cs typeface="Gantari ExtraBold"/>
              <a:sym typeface="Gantari ExtraBold"/>
            </a:endParaRPr>
          </a:p>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AND REVIEW</a:t>
            </a:r>
            <a:endParaRPr>
              <a:solidFill>
                <a:schemeClr val="accent2"/>
              </a:solidFill>
              <a:highlight>
                <a:schemeClr val="lt2"/>
              </a:highlight>
              <a:latin typeface="Gantari ExtraBold"/>
              <a:ea typeface="Gantari ExtraBold"/>
              <a:cs typeface="Gantari ExtraBold"/>
              <a:sym typeface="Gantari ExtraBold"/>
            </a:endParaRPr>
          </a:p>
        </p:txBody>
      </p:sp>
      <p:cxnSp>
        <p:nvCxnSpPr>
          <p:cNvPr id="9859" name="Google Shape;9859;p33"/>
          <p:cNvCxnSpPr>
            <a:stCxn id="9847" idx="2"/>
            <a:endCxn id="9849" idx="0"/>
          </p:cNvCxnSpPr>
          <p:nvPr/>
        </p:nvCxnSpPr>
        <p:spPr>
          <a:xfrm>
            <a:off x="1981723" y="2189025"/>
            <a:ext cx="0" cy="256500"/>
          </a:xfrm>
          <a:prstGeom prst="straightConnector1">
            <a:avLst/>
          </a:prstGeom>
          <a:noFill/>
          <a:ln cap="flat" cmpd="sng" w="9525">
            <a:solidFill>
              <a:schemeClr val="dk1"/>
            </a:solidFill>
            <a:prstDash val="solid"/>
            <a:round/>
            <a:headEnd len="med" w="med" type="none"/>
            <a:tailEnd len="med" w="med" type="none"/>
          </a:ln>
        </p:spPr>
      </p:cxnSp>
      <p:cxnSp>
        <p:nvCxnSpPr>
          <p:cNvPr id="9860" name="Google Shape;9860;p33"/>
          <p:cNvCxnSpPr>
            <a:stCxn id="9849" idx="2"/>
            <a:endCxn id="9851" idx="0"/>
          </p:cNvCxnSpPr>
          <p:nvPr/>
        </p:nvCxnSpPr>
        <p:spPr>
          <a:xfrm>
            <a:off x="1981723" y="2960483"/>
            <a:ext cx="0" cy="256500"/>
          </a:xfrm>
          <a:prstGeom prst="straightConnector1">
            <a:avLst/>
          </a:prstGeom>
          <a:noFill/>
          <a:ln cap="flat" cmpd="sng" w="9525">
            <a:solidFill>
              <a:schemeClr val="dk1"/>
            </a:solidFill>
            <a:prstDash val="solid"/>
            <a:round/>
            <a:headEnd len="med" w="med" type="none"/>
            <a:tailEnd len="med" w="med" type="none"/>
          </a:ln>
        </p:spPr>
      </p:cxnSp>
      <p:cxnSp>
        <p:nvCxnSpPr>
          <p:cNvPr id="9861" name="Google Shape;9861;p33"/>
          <p:cNvCxnSpPr>
            <a:stCxn id="9853" idx="2"/>
            <a:endCxn id="9855" idx="0"/>
          </p:cNvCxnSpPr>
          <p:nvPr/>
        </p:nvCxnSpPr>
        <p:spPr>
          <a:xfrm>
            <a:off x="5120189" y="2189025"/>
            <a:ext cx="0" cy="256500"/>
          </a:xfrm>
          <a:prstGeom prst="straightConnector1">
            <a:avLst/>
          </a:prstGeom>
          <a:noFill/>
          <a:ln cap="flat" cmpd="sng" w="9525">
            <a:solidFill>
              <a:schemeClr val="dk1"/>
            </a:solidFill>
            <a:prstDash val="solid"/>
            <a:round/>
            <a:headEnd len="med" w="med" type="none"/>
            <a:tailEnd len="med" w="med" type="none"/>
          </a:ln>
        </p:spPr>
      </p:cxnSp>
      <p:cxnSp>
        <p:nvCxnSpPr>
          <p:cNvPr id="9862" name="Google Shape;9862;p33"/>
          <p:cNvCxnSpPr>
            <a:stCxn id="9855" idx="2"/>
            <a:endCxn id="9857" idx="0"/>
          </p:cNvCxnSpPr>
          <p:nvPr/>
        </p:nvCxnSpPr>
        <p:spPr>
          <a:xfrm>
            <a:off x="5120189" y="2960483"/>
            <a:ext cx="0" cy="256500"/>
          </a:xfrm>
          <a:prstGeom prst="straightConnector1">
            <a:avLst/>
          </a:prstGeom>
          <a:noFill/>
          <a:ln cap="flat" cmpd="sng" w="9525">
            <a:solidFill>
              <a:schemeClr val="dk1"/>
            </a:solidFill>
            <a:prstDash val="solid"/>
            <a:round/>
            <a:headEnd len="med" w="med" type="none"/>
            <a:tailEnd len="med" w="med" type="none"/>
          </a:ln>
        </p:spPr>
      </p:cxnSp>
      <p:sp>
        <p:nvSpPr>
          <p:cNvPr id="9863" name="Google Shape;9863;p33"/>
          <p:cNvSpPr/>
          <p:nvPr/>
        </p:nvSpPr>
        <p:spPr>
          <a:xfrm>
            <a:off x="7922650" y="356430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33"/>
          <p:cNvSpPr/>
          <p:nvPr/>
        </p:nvSpPr>
        <p:spPr>
          <a:xfrm>
            <a:off x="7203538" y="3925250"/>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33"/>
          <p:cNvSpPr/>
          <p:nvPr/>
        </p:nvSpPr>
        <p:spPr>
          <a:xfrm rot="-4499992">
            <a:off x="6847733" y="393814"/>
            <a:ext cx="585793" cy="623413"/>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33"/>
          <p:cNvSpPr/>
          <p:nvPr/>
        </p:nvSpPr>
        <p:spPr>
          <a:xfrm>
            <a:off x="6587700" y="97077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33"/>
          <p:cNvSpPr/>
          <p:nvPr/>
        </p:nvSpPr>
        <p:spPr>
          <a:xfrm>
            <a:off x="7805125" y="807350"/>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97" name="Shape 13797"/>
        <p:cNvGrpSpPr/>
        <p:nvPr/>
      </p:nvGrpSpPr>
      <p:grpSpPr>
        <a:xfrm>
          <a:off x="0" y="0"/>
          <a:ext cx="0" cy="0"/>
          <a:chOff x="0" y="0"/>
          <a:chExt cx="0" cy="0"/>
        </a:xfrm>
      </p:grpSpPr>
      <p:grpSp>
        <p:nvGrpSpPr>
          <p:cNvPr id="13798" name="Google Shape;13798;p60"/>
          <p:cNvGrpSpPr/>
          <p:nvPr/>
        </p:nvGrpSpPr>
        <p:grpSpPr>
          <a:xfrm>
            <a:off x="717025" y="967615"/>
            <a:ext cx="1636117" cy="1526144"/>
            <a:chOff x="729238" y="1179665"/>
            <a:chExt cx="1636117" cy="1526144"/>
          </a:xfrm>
        </p:grpSpPr>
        <p:grpSp>
          <p:nvGrpSpPr>
            <p:cNvPr id="13799" name="Google Shape;13799;p60"/>
            <p:cNvGrpSpPr/>
            <p:nvPr/>
          </p:nvGrpSpPr>
          <p:grpSpPr>
            <a:xfrm>
              <a:off x="729238" y="1179665"/>
              <a:ext cx="80700" cy="1526144"/>
              <a:chOff x="729238" y="1179665"/>
              <a:chExt cx="80700" cy="1526144"/>
            </a:xfrm>
          </p:grpSpPr>
          <p:sp>
            <p:nvSpPr>
              <p:cNvPr id="13800" name="Google Shape;13800;p6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0" name="Google Shape;13810;p60"/>
            <p:cNvGrpSpPr/>
            <p:nvPr/>
          </p:nvGrpSpPr>
          <p:grpSpPr>
            <a:xfrm>
              <a:off x="903098" y="1179665"/>
              <a:ext cx="80700" cy="1526144"/>
              <a:chOff x="903098" y="1179665"/>
              <a:chExt cx="80700" cy="1526144"/>
            </a:xfrm>
          </p:grpSpPr>
          <p:sp>
            <p:nvSpPr>
              <p:cNvPr id="13811" name="Google Shape;13811;p6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1" name="Google Shape;13821;p60"/>
            <p:cNvGrpSpPr/>
            <p:nvPr/>
          </p:nvGrpSpPr>
          <p:grpSpPr>
            <a:xfrm>
              <a:off x="1076958" y="1179665"/>
              <a:ext cx="80700" cy="1526144"/>
              <a:chOff x="1076958" y="1179665"/>
              <a:chExt cx="80700" cy="1526144"/>
            </a:xfrm>
          </p:grpSpPr>
          <p:sp>
            <p:nvSpPr>
              <p:cNvPr id="13822" name="Google Shape;13822;p6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2" name="Google Shape;13832;p60"/>
            <p:cNvGrpSpPr/>
            <p:nvPr/>
          </p:nvGrpSpPr>
          <p:grpSpPr>
            <a:xfrm>
              <a:off x="1247707" y="1179665"/>
              <a:ext cx="80700" cy="1526144"/>
              <a:chOff x="1247707" y="1179665"/>
              <a:chExt cx="80700" cy="1526144"/>
            </a:xfrm>
          </p:grpSpPr>
          <p:sp>
            <p:nvSpPr>
              <p:cNvPr id="13833" name="Google Shape;13833;p6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3" name="Google Shape;13843;p60"/>
            <p:cNvGrpSpPr/>
            <p:nvPr/>
          </p:nvGrpSpPr>
          <p:grpSpPr>
            <a:xfrm>
              <a:off x="1421567" y="1179665"/>
              <a:ext cx="80700" cy="1526144"/>
              <a:chOff x="1421567" y="1179665"/>
              <a:chExt cx="80700" cy="1526144"/>
            </a:xfrm>
          </p:grpSpPr>
          <p:sp>
            <p:nvSpPr>
              <p:cNvPr id="13844" name="Google Shape;13844;p6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6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60"/>
            <p:cNvGrpSpPr/>
            <p:nvPr/>
          </p:nvGrpSpPr>
          <p:grpSpPr>
            <a:xfrm>
              <a:off x="1592327" y="1179665"/>
              <a:ext cx="80700" cy="1526144"/>
              <a:chOff x="1592327" y="1179665"/>
              <a:chExt cx="80700" cy="1526144"/>
            </a:xfrm>
          </p:grpSpPr>
          <p:sp>
            <p:nvSpPr>
              <p:cNvPr id="13855" name="Google Shape;13855;p6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5" name="Google Shape;13865;p60"/>
            <p:cNvGrpSpPr/>
            <p:nvPr/>
          </p:nvGrpSpPr>
          <p:grpSpPr>
            <a:xfrm>
              <a:off x="1766187" y="1179665"/>
              <a:ext cx="80700" cy="1526144"/>
              <a:chOff x="1766187" y="1179665"/>
              <a:chExt cx="80700" cy="1526144"/>
            </a:xfrm>
          </p:grpSpPr>
          <p:sp>
            <p:nvSpPr>
              <p:cNvPr id="13866" name="Google Shape;13866;p6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6" name="Google Shape;13876;p60"/>
            <p:cNvGrpSpPr/>
            <p:nvPr/>
          </p:nvGrpSpPr>
          <p:grpSpPr>
            <a:xfrm>
              <a:off x="1936935" y="1179665"/>
              <a:ext cx="80700" cy="1526144"/>
              <a:chOff x="1936935" y="1179665"/>
              <a:chExt cx="80700" cy="1526144"/>
            </a:xfrm>
          </p:grpSpPr>
          <p:sp>
            <p:nvSpPr>
              <p:cNvPr id="13877" name="Google Shape;13877;p6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60"/>
            <p:cNvGrpSpPr/>
            <p:nvPr/>
          </p:nvGrpSpPr>
          <p:grpSpPr>
            <a:xfrm>
              <a:off x="2110795" y="1179665"/>
              <a:ext cx="80700" cy="1526144"/>
              <a:chOff x="2110795" y="1179665"/>
              <a:chExt cx="80700" cy="1526144"/>
            </a:xfrm>
          </p:grpSpPr>
          <p:sp>
            <p:nvSpPr>
              <p:cNvPr id="13888" name="Google Shape;13888;p6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60"/>
            <p:cNvGrpSpPr/>
            <p:nvPr/>
          </p:nvGrpSpPr>
          <p:grpSpPr>
            <a:xfrm>
              <a:off x="2284655" y="1179665"/>
              <a:ext cx="80700" cy="1526144"/>
              <a:chOff x="2284655" y="1179665"/>
              <a:chExt cx="80700" cy="1526144"/>
            </a:xfrm>
          </p:grpSpPr>
          <p:sp>
            <p:nvSpPr>
              <p:cNvPr id="13899" name="Google Shape;13899;p6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09" name="Google Shape;13909;p60"/>
          <p:cNvGrpSpPr/>
          <p:nvPr/>
        </p:nvGrpSpPr>
        <p:grpSpPr>
          <a:xfrm>
            <a:off x="2611692" y="986753"/>
            <a:ext cx="1364248" cy="1102133"/>
            <a:chOff x="2623904" y="1198803"/>
            <a:chExt cx="1364248" cy="1102133"/>
          </a:xfrm>
        </p:grpSpPr>
        <p:grpSp>
          <p:nvGrpSpPr>
            <p:cNvPr id="13910" name="Google Shape;13910;p60"/>
            <p:cNvGrpSpPr/>
            <p:nvPr/>
          </p:nvGrpSpPr>
          <p:grpSpPr>
            <a:xfrm>
              <a:off x="2623907" y="1198803"/>
              <a:ext cx="1364245" cy="273000"/>
              <a:chOff x="2623907" y="1198803"/>
              <a:chExt cx="1364245" cy="273000"/>
            </a:xfrm>
          </p:grpSpPr>
          <p:sp>
            <p:nvSpPr>
              <p:cNvPr id="13911" name="Google Shape;13911;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60"/>
            <p:cNvGrpSpPr/>
            <p:nvPr/>
          </p:nvGrpSpPr>
          <p:grpSpPr>
            <a:xfrm>
              <a:off x="2623904" y="1476964"/>
              <a:ext cx="1364245" cy="273000"/>
              <a:chOff x="2623904" y="1476964"/>
              <a:chExt cx="1364245" cy="273000"/>
            </a:xfrm>
          </p:grpSpPr>
          <p:sp>
            <p:nvSpPr>
              <p:cNvPr id="13917" name="Google Shape;13917;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2" name="Google Shape;13922;p60"/>
            <p:cNvGrpSpPr/>
            <p:nvPr/>
          </p:nvGrpSpPr>
          <p:grpSpPr>
            <a:xfrm>
              <a:off x="2623907" y="1749775"/>
              <a:ext cx="1364245" cy="273000"/>
              <a:chOff x="2623907" y="1749775"/>
              <a:chExt cx="1364245" cy="273000"/>
            </a:xfrm>
          </p:grpSpPr>
          <p:sp>
            <p:nvSpPr>
              <p:cNvPr id="13923" name="Google Shape;13923;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60"/>
            <p:cNvGrpSpPr/>
            <p:nvPr/>
          </p:nvGrpSpPr>
          <p:grpSpPr>
            <a:xfrm>
              <a:off x="2623904" y="2027936"/>
              <a:ext cx="1364245" cy="273000"/>
              <a:chOff x="2623904" y="2027936"/>
              <a:chExt cx="1364245" cy="273000"/>
            </a:xfrm>
          </p:grpSpPr>
          <p:sp>
            <p:nvSpPr>
              <p:cNvPr id="13929" name="Google Shape;13929;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34" name="Google Shape;13934;p60"/>
          <p:cNvGrpSpPr/>
          <p:nvPr/>
        </p:nvGrpSpPr>
        <p:grpSpPr>
          <a:xfrm>
            <a:off x="2601153" y="2445826"/>
            <a:ext cx="1387541" cy="159124"/>
            <a:chOff x="3200660" y="2180272"/>
            <a:chExt cx="2563824" cy="378237"/>
          </a:xfrm>
        </p:grpSpPr>
        <p:sp>
          <p:nvSpPr>
            <p:cNvPr id="13935" name="Google Shape;13935;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3" name="Google Shape;13953;p60"/>
          <p:cNvGrpSpPr/>
          <p:nvPr/>
        </p:nvGrpSpPr>
        <p:grpSpPr>
          <a:xfrm>
            <a:off x="2597677" y="2723590"/>
            <a:ext cx="1390502" cy="159625"/>
            <a:chOff x="3530150" y="2790075"/>
            <a:chExt cx="1962600" cy="225300"/>
          </a:xfrm>
        </p:grpSpPr>
        <p:sp>
          <p:nvSpPr>
            <p:cNvPr id="13954" name="Google Shape;13954;p6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60"/>
          <p:cNvGrpSpPr/>
          <p:nvPr/>
        </p:nvGrpSpPr>
        <p:grpSpPr>
          <a:xfrm>
            <a:off x="2597735" y="3001855"/>
            <a:ext cx="1411629" cy="154175"/>
            <a:chOff x="3558802" y="4011244"/>
            <a:chExt cx="1866000" cy="111600"/>
          </a:xfrm>
        </p:grpSpPr>
        <p:sp>
          <p:nvSpPr>
            <p:cNvPr id="13957" name="Google Shape;13957;p6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9" name="Google Shape;13959;p60"/>
          <p:cNvGrpSpPr/>
          <p:nvPr/>
        </p:nvGrpSpPr>
        <p:grpSpPr>
          <a:xfrm>
            <a:off x="2598023" y="2207425"/>
            <a:ext cx="1383503" cy="119761"/>
            <a:chOff x="3465975" y="2270258"/>
            <a:chExt cx="1986364" cy="171947"/>
          </a:xfrm>
        </p:grpSpPr>
        <p:sp>
          <p:nvSpPr>
            <p:cNvPr id="13960" name="Google Shape;13960;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60"/>
          <p:cNvGrpSpPr/>
          <p:nvPr/>
        </p:nvGrpSpPr>
        <p:grpSpPr>
          <a:xfrm>
            <a:off x="2609030" y="3571198"/>
            <a:ext cx="1369531" cy="195460"/>
            <a:chOff x="723300" y="4253549"/>
            <a:chExt cx="2276482" cy="324900"/>
          </a:xfrm>
        </p:grpSpPr>
        <p:sp>
          <p:nvSpPr>
            <p:cNvPr id="13969" name="Google Shape;13969;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4" name="Google Shape;13974;p60"/>
          <p:cNvGrpSpPr/>
          <p:nvPr/>
        </p:nvGrpSpPr>
        <p:grpSpPr>
          <a:xfrm>
            <a:off x="2598591" y="3272439"/>
            <a:ext cx="1389066" cy="180119"/>
            <a:chOff x="705948" y="3788465"/>
            <a:chExt cx="2308953" cy="299400"/>
          </a:xfrm>
        </p:grpSpPr>
        <p:sp>
          <p:nvSpPr>
            <p:cNvPr id="13975" name="Google Shape;13975;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60"/>
          <p:cNvGrpSpPr/>
          <p:nvPr/>
        </p:nvGrpSpPr>
        <p:grpSpPr>
          <a:xfrm>
            <a:off x="4195581" y="1876393"/>
            <a:ext cx="1433821" cy="191501"/>
            <a:chOff x="4273350" y="2088443"/>
            <a:chExt cx="1433821" cy="191501"/>
          </a:xfrm>
        </p:grpSpPr>
        <p:grpSp>
          <p:nvGrpSpPr>
            <p:cNvPr id="13981" name="Google Shape;13981;p60"/>
            <p:cNvGrpSpPr/>
            <p:nvPr/>
          </p:nvGrpSpPr>
          <p:grpSpPr>
            <a:xfrm>
              <a:off x="4273350" y="2088443"/>
              <a:ext cx="1433821" cy="0"/>
              <a:chOff x="5224975" y="2962250"/>
              <a:chExt cx="1544400" cy="0"/>
            </a:xfrm>
          </p:grpSpPr>
          <p:cxnSp>
            <p:nvCxnSpPr>
              <p:cNvPr id="13982" name="Google Shape;13982;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3983" name="Google Shape;13983;p6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13984" name="Google Shape;13984;p60"/>
            <p:cNvGrpSpPr/>
            <p:nvPr/>
          </p:nvGrpSpPr>
          <p:grpSpPr>
            <a:xfrm>
              <a:off x="4273350" y="2279944"/>
              <a:ext cx="1433821" cy="0"/>
              <a:chOff x="5224975" y="2962250"/>
              <a:chExt cx="1544400" cy="0"/>
            </a:xfrm>
          </p:grpSpPr>
          <p:cxnSp>
            <p:nvCxnSpPr>
              <p:cNvPr id="13985" name="Google Shape;13985;p6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13986" name="Google Shape;13986;p6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13987" name="Google Shape;13987;p60"/>
          <p:cNvGrpSpPr/>
          <p:nvPr/>
        </p:nvGrpSpPr>
        <p:grpSpPr>
          <a:xfrm>
            <a:off x="2646528" y="3885297"/>
            <a:ext cx="1304609" cy="294074"/>
            <a:chOff x="2658741" y="4097347"/>
            <a:chExt cx="1304609" cy="294074"/>
          </a:xfrm>
        </p:grpSpPr>
        <p:grpSp>
          <p:nvGrpSpPr>
            <p:cNvPr id="13988" name="Google Shape;13988;p60"/>
            <p:cNvGrpSpPr/>
            <p:nvPr/>
          </p:nvGrpSpPr>
          <p:grpSpPr>
            <a:xfrm>
              <a:off x="2658741" y="4097347"/>
              <a:ext cx="118572" cy="294074"/>
              <a:chOff x="3343310" y="4475555"/>
              <a:chExt cx="127717" cy="316753"/>
            </a:xfrm>
          </p:grpSpPr>
          <p:sp>
            <p:nvSpPr>
              <p:cNvPr id="13989" name="Google Shape;1398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1" name="Google Shape;13991;p60"/>
            <p:cNvGrpSpPr/>
            <p:nvPr/>
          </p:nvGrpSpPr>
          <p:grpSpPr>
            <a:xfrm>
              <a:off x="3815519" y="4098388"/>
              <a:ext cx="147831" cy="291991"/>
              <a:chOff x="3527539" y="4476677"/>
              <a:chExt cx="159232" cy="314510"/>
            </a:xfrm>
          </p:grpSpPr>
          <p:sp>
            <p:nvSpPr>
              <p:cNvPr id="13992" name="Google Shape;13992;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4" name="Google Shape;13994;p60"/>
            <p:cNvGrpSpPr/>
            <p:nvPr/>
          </p:nvGrpSpPr>
          <p:grpSpPr>
            <a:xfrm>
              <a:off x="3511696" y="4098388"/>
              <a:ext cx="147831" cy="291991"/>
              <a:chOff x="3527539" y="4476677"/>
              <a:chExt cx="159232" cy="314510"/>
            </a:xfrm>
          </p:grpSpPr>
          <p:sp>
            <p:nvSpPr>
              <p:cNvPr id="13995" name="Google Shape;13995;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7" name="Google Shape;13997;p60"/>
            <p:cNvGrpSpPr/>
            <p:nvPr/>
          </p:nvGrpSpPr>
          <p:grpSpPr>
            <a:xfrm>
              <a:off x="3207874" y="4098388"/>
              <a:ext cx="147831" cy="291991"/>
              <a:chOff x="3527539" y="4476677"/>
              <a:chExt cx="159232" cy="314510"/>
            </a:xfrm>
          </p:grpSpPr>
          <p:sp>
            <p:nvSpPr>
              <p:cNvPr id="13998" name="Google Shape;13998;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60"/>
            <p:cNvGrpSpPr/>
            <p:nvPr/>
          </p:nvGrpSpPr>
          <p:grpSpPr>
            <a:xfrm>
              <a:off x="2933305" y="4097347"/>
              <a:ext cx="118572" cy="294074"/>
              <a:chOff x="3343310" y="4475555"/>
              <a:chExt cx="127717" cy="316753"/>
            </a:xfrm>
          </p:grpSpPr>
          <p:sp>
            <p:nvSpPr>
              <p:cNvPr id="14001" name="Google Shape;14001;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003" name="Google Shape;14003;p60"/>
          <p:cNvGrpSpPr/>
          <p:nvPr/>
        </p:nvGrpSpPr>
        <p:grpSpPr>
          <a:xfrm>
            <a:off x="4197136" y="963991"/>
            <a:ext cx="1430711" cy="751237"/>
            <a:chOff x="5159450" y="1919950"/>
            <a:chExt cx="1541050" cy="862500"/>
          </a:xfrm>
        </p:grpSpPr>
        <p:sp>
          <p:nvSpPr>
            <p:cNvPr id="14004" name="Google Shape;14004;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4005" name="Google Shape;14005;p60"/>
            <p:cNvGrpSpPr/>
            <p:nvPr/>
          </p:nvGrpSpPr>
          <p:grpSpPr>
            <a:xfrm>
              <a:off x="5159450" y="1919950"/>
              <a:ext cx="1541050" cy="862500"/>
              <a:chOff x="5159450" y="1919950"/>
              <a:chExt cx="1541050" cy="862500"/>
            </a:xfrm>
          </p:grpSpPr>
          <p:cxnSp>
            <p:nvCxnSpPr>
              <p:cNvPr id="14006" name="Google Shape;14006;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4007" name="Google Shape;14007;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4008" name="Google Shape;14008;p60"/>
          <p:cNvGrpSpPr/>
          <p:nvPr/>
        </p:nvGrpSpPr>
        <p:grpSpPr>
          <a:xfrm>
            <a:off x="4245274" y="2227761"/>
            <a:ext cx="1334436" cy="967914"/>
            <a:chOff x="4294923" y="2439811"/>
            <a:chExt cx="1334436" cy="967914"/>
          </a:xfrm>
        </p:grpSpPr>
        <p:grpSp>
          <p:nvGrpSpPr>
            <p:cNvPr id="14009" name="Google Shape;14009;p60"/>
            <p:cNvGrpSpPr/>
            <p:nvPr/>
          </p:nvGrpSpPr>
          <p:grpSpPr>
            <a:xfrm>
              <a:off x="4960455" y="2469658"/>
              <a:ext cx="668904" cy="885524"/>
              <a:chOff x="4960455" y="2469658"/>
              <a:chExt cx="668904" cy="885524"/>
            </a:xfrm>
          </p:grpSpPr>
          <p:sp>
            <p:nvSpPr>
              <p:cNvPr id="14010" name="Google Shape;14010;p6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60"/>
            <p:cNvGrpSpPr/>
            <p:nvPr/>
          </p:nvGrpSpPr>
          <p:grpSpPr>
            <a:xfrm>
              <a:off x="4294923" y="2469658"/>
              <a:ext cx="668951" cy="885524"/>
              <a:chOff x="4294923" y="2469658"/>
              <a:chExt cx="668951" cy="885524"/>
            </a:xfrm>
          </p:grpSpPr>
          <p:sp>
            <p:nvSpPr>
              <p:cNvPr id="14017" name="Google Shape;14017;p6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23" name="Google Shape;14023;p6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60"/>
          <p:cNvGrpSpPr/>
          <p:nvPr/>
        </p:nvGrpSpPr>
        <p:grpSpPr>
          <a:xfrm>
            <a:off x="4231477" y="3282206"/>
            <a:ext cx="1430949" cy="897289"/>
            <a:chOff x="4351371" y="3547942"/>
            <a:chExt cx="1345130" cy="843475"/>
          </a:xfrm>
        </p:grpSpPr>
        <p:grpSp>
          <p:nvGrpSpPr>
            <p:cNvPr id="14025" name="Google Shape;14025;p60"/>
            <p:cNvGrpSpPr/>
            <p:nvPr/>
          </p:nvGrpSpPr>
          <p:grpSpPr>
            <a:xfrm>
              <a:off x="4351371" y="4209917"/>
              <a:ext cx="1345130" cy="181500"/>
              <a:chOff x="4351371" y="4209917"/>
              <a:chExt cx="1345130" cy="181500"/>
            </a:xfrm>
          </p:grpSpPr>
          <p:sp>
            <p:nvSpPr>
              <p:cNvPr id="14026" name="Google Shape;14026;p6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27" name="Google Shape;14027;p6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14028" name="Google Shape;14028;p60"/>
            <p:cNvGrpSpPr/>
            <p:nvPr/>
          </p:nvGrpSpPr>
          <p:grpSpPr>
            <a:xfrm>
              <a:off x="4403010" y="3985221"/>
              <a:ext cx="1109518" cy="181500"/>
              <a:chOff x="4403010" y="3985221"/>
              <a:chExt cx="1109518" cy="181500"/>
            </a:xfrm>
          </p:grpSpPr>
          <p:sp>
            <p:nvSpPr>
              <p:cNvPr id="14029" name="Google Shape;14029;p6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30" name="Google Shape;14030;p6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14031" name="Google Shape;14031;p60"/>
            <p:cNvGrpSpPr/>
            <p:nvPr/>
          </p:nvGrpSpPr>
          <p:grpSpPr>
            <a:xfrm>
              <a:off x="4618704" y="3766582"/>
              <a:ext cx="807858" cy="181500"/>
              <a:chOff x="4618704" y="3766582"/>
              <a:chExt cx="807858" cy="181500"/>
            </a:xfrm>
          </p:grpSpPr>
          <p:sp>
            <p:nvSpPr>
              <p:cNvPr id="14032" name="Google Shape;14032;p6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33" name="Google Shape;14033;p6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14034" name="Google Shape;14034;p60"/>
            <p:cNvGrpSpPr/>
            <p:nvPr/>
          </p:nvGrpSpPr>
          <p:grpSpPr>
            <a:xfrm>
              <a:off x="4735238" y="3547942"/>
              <a:ext cx="462839" cy="181500"/>
              <a:chOff x="4735238" y="3547942"/>
              <a:chExt cx="462839" cy="181500"/>
            </a:xfrm>
          </p:grpSpPr>
          <p:sp>
            <p:nvSpPr>
              <p:cNvPr id="14035" name="Google Shape;14035;p6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36" name="Google Shape;14036;p6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14037" name="Google Shape;14037;p60"/>
          <p:cNvGrpSpPr/>
          <p:nvPr/>
        </p:nvGrpSpPr>
        <p:grpSpPr>
          <a:xfrm>
            <a:off x="7407835" y="2217530"/>
            <a:ext cx="1020955" cy="928853"/>
            <a:chOff x="926675" y="238125"/>
            <a:chExt cx="5755100" cy="5232975"/>
          </a:xfrm>
        </p:grpSpPr>
        <p:sp>
          <p:nvSpPr>
            <p:cNvPr id="14038" name="Google Shape;14038;p6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2" name="Google Shape;14042;p60"/>
          <p:cNvGrpSpPr/>
          <p:nvPr/>
        </p:nvGrpSpPr>
        <p:grpSpPr>
          <a:xfrm>
            <a:off x="715208" y="2616265"/>
            <a:ext cx="1695374" cy="1560837"/>
            <a:chOff x="727421" y="2828315"/>
            <a:chExt cx="1695374" cy="1560837"/>
          </a:xfrm>
        </p:grpSpPr>
        <p:grpSp>
          <p:nvGrpSpPr>
            <p:cNvPr id="14043" name="Google Shape;14043;p60"/>
            <p:cNvGrpSpPr/>
            <p:nvPr/>
          </p:nvGrpSpPr>
          <p:grpSpPr>
            <a:xfrm>
              <a:off x="727421" y="2828315"/>
              <a:ext cx="1695374" cy="1560837"/>
              <a:chOff x="734799" y="2782450"/>
              <a:chExt cx="1571100" cy="1577400"/>
            </a:xfrm>
          </p:grpSpPr>
          <p:cxnSp>
            <p:nvCxnSpPr>
              <p:cNvPr id="14044" name="Google Shape;14044;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4045" name="Google Shape;14045;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4046" name="Google Shape;14046;p60"/>
            <p:cNvGrpSpPr/>
            <p:nvPr/>
          </p:nvGrpSpPr>
          <p:grpSpPr>
            <a:xfrm>
              <a:off x="819108" y="2882501"/>
              <a:ext cx="1556791" cy="1426186"/>
              <a:chOff x="819108" y="2882501"/>
              <a:chExt cx="1556791" cy="1426186"/>
            </a:xfrm>
          </p:grpSpPr>
          <p:grpSp>
            <p:nvGrpSpPr>
              <p:cNvPr id="14047" name="Google Shape;14047;p60"/>
              <p:cNvGrpSpPr/>
              <p:nvPr/>
            </p:nvGrpSpPr>
            <p:grpSpPr>
              <a:xfrm>
                <a:off x="819108" y="2882501"/>
                <a:ext cx="103104" cy="1426186"/>
                <a:chOff x="4674013" y="3100904"/>
                <a:chExt cx="122758" cy="1698043"/>
              </a:xfrm>
            </p:grpSpPr>
            <p:sp>
              <p:nvSpPr>
                <p:cNvPr id="14048" name="Google Shape;14048;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5" name="Google Shape;14055;p60"/>
              <p:cNvGrpSpPr/>
              <p:nvPr/>
            </p:nvGrpSpPr>
            <p:grpSpPr>
              <a:xfrm>
                <a:off x="1062475" y="2882501"/>
                <a:ext cx="103104" cy="1426186"/>
                <a:chOff x="4940438" y="3100904"/>
                <a:chExt cx="122758" cy="1698043"/>
              </a:xfrm>
            </p:grpSpPr>
            <p:sp>
              <p:nvSpPr>
                <p:cNvPr id="14056" name="Google Shape;14056;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60"/>
              <p:cNvGrpSpPr/>
              <p:nvPr/>
            </p:nvGrpSpPr>
            <p:grpSpPr>
              <a:xfrm>
                <a:off x="1299324" y="2882501"/>
                <a:ext cx="103104" cy="1426186"/>
                <a:chOff x="5206863" y="3100904"/>
                <a:chExt cx="122758" cy="1698043"/>
              </a:xfrm>
            </p:grpSpPr>
            <p:sp>
              <p:nvSpPr>
                <p:cNvPr id="14064" name="Google Shape;14064;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60"/>
              <p:cNvGrpSpPr/>
              <p:nvPr/>
            </p:nvGrpSpPr>
            <p:grpSpPr>
              <a:xfrm>
                <a:off x="1786057" y="2882501"/>
                <a:ext cx="103104" cy="1426186"/>
                <a:chOff x="6006138" y="3143629"/>
                <a:chExt cx="122758" cy="1698043"/>
              </a:xfrm>
            </p:grpSpPr>
            <p:sp>
              <p:nvSpPr>
                <p:cNvPr id="14072" name="Google Shape;14072;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60"/>
              <p:cNvGrpSpPr/>
              <p:nvPr/>
            </p:nvGrpSpPr>
            <p:grpSpPr>
              <a:xfrm>
                <a:off x="2029422" y="2882501"/>
                <a:ext cx="103104" cy="1426186"/>
                <a:chOff x="6805413" y="3100904"/>
                <a:chExt cx="122758" cy="1698043"/>
              </a:xfrm>
            </p:grpSpPr>
            <p:sp>
              <p:nvSpPr>
                <p:cNvPr id="14080" name="Google Shape;14080;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7" name="Google Shape;14087;p60"/>
              <p:cNvGrpSpPr/>
              <p:nvPr/>
            </p:nvGrpSpPr>
            <p:grpSpPr>
              <a:xfrm>
                <a:off x="2272795" y="2882501"/>
                <a:ext cx="103104" cy="1426186"/>
                <a:chOff x="5206863" y="3100904"/>
                <a:chExt cx="122758" cy="1698043"/>
              </a:xfrm>
            </p:grpSpPr>
            <p:sp>
              <p:nvSpPr>
                <p:cNvPr id="14088" name="Google Shape;14088;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60"/>
              <p:cNvGrpSpPr/>
              <p:nvPr/>
            </p:nvGrpSpPr>
            <p:grpSpPr>
              <a:xfrm>
                <a:off x="1542694" y="2882501"/>
                <a:ext cx="103104" cy="1426186"/>
                <a:chOff x="6006138" y="3143629"/>
                <a:chExt cx="122758" cy="1698043"/>
              </a:xfrm>
            </p:grpSpPr>
            <p:sp>
              <p:nvSpPr>
                <p:cNvPr id="14096" name="Google Shape;14096;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103" name="Google Shape;14103;p60"/>
          <p:cNvGrpSpPr/>
          <p:nvPr/>
        </p:nvGrpSpPr>
        <p:grpSpPr>
          <a:xfrm>
            <a:off x="5671259" y="3305987"/>
            <a:ext cx="2749952" cy="870677"/>
            <a:chOff x="238125" y="1725700"/>
            <a:chExt cx="7139025" cy="2260325"/>
          </a:xfrm>
        </p:grpSpPr>
        <p:sp>
          <p:nvSpPr>
            <p:cNvPr id="14104" name="Google Shape;14104;p6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60"/>
          <p:cNvGrpSpPr/>
          <p:nvPr/>
        </p:nvGrpSpPr>
        <p:grpSpPr>
          <a:xfrm>
            <a:off x="5941423" y="2247733"/>
            <a:ext cx="1105452" cy="916747"/>
            <a:chOff x="5249100" y="1210600"/>
            <a:chExt cx="3502700" cy="2904775"/>
          </a:xfrm>
        </p:grpSpPr>
        <p:sp>
          <p:nvSpPr>
            <p:cNvPr id="14115" name="Google Shape;14115;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19" name="Google Shape;14119;p6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14120" name="Google Shape;14120;p6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14121" name="Google Shape;14121;p6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14122" name="Google Shape;14122;p6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14123" name="Google Shape;14123;p6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4" name="Google Shape;14124;p60"/>
          <p:cNvGrpSpPr/>
          <p:nvPr/>
        </p:nvGrpSpPr>
        <p:grpSpPr>
          <a:xfrm>
            <a:off x="7123971" y="967151"/>
            <a:ext cx="1304650" cy="1124856"/>
            <a:chOff x="7287122" y="1165658"/>
            <a:chExt cx="1219413" cy="1051365"/>
          </a:xfrm>
        </p:grpSpPr>
        <p:grpSp>
          <p:nvGrpSpPr>
            <p:cNvPr id="14125" name="Google Shape;14125;p60"/>
            <p:cNvGrpSpPr/>
            <p:nvPr/>
          </p:nvGrpSpPr>
          <p:grpSpPr>
            <a:xfrm>
              <a:off x="7287122" y="1969723"/>
              <a:ext cx="1219413" cy="247300"/>
              <a:chOff x="7287122" y="1969723"/>
              <a:chExt cx="1219413" cy="247300"/>
            </a:xfrm>
          </p:grpSpPr>
          <p:sp>
            <p:nvSpPr>
              <p:cNvPr id="14126" name="Google Shape;14126;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7" name="Google Shape;14127;p60"/>
              <p:cNvGrpSpPr/>
              <p:nvPr/>
            </p:nvGrpSpPr>
            <p:grpSpPr>
              <a:xfrm>
                <a:off x="7287122" y="2063892"/>
                <a:ext cx="1151753" cy="73428"/>
                <a:chOff x="7287122" y="2063892"/>
                <a:chExt cx="1151753" cy="73428"/>
              </a:xfrm>
            </p:grpSpPr>
            <p:sp>
              <p:nvSpPr>
                <p:cNvPr id="14128" name="Google Shape;14128;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29" name="Google Shape;14129;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4130" name="Google Shape;14130;p60"/>
            <p:cNvGrpSpPr/>
            <p:nvPr/>
          </p:nvGrpSpPr>
          <p:grpSpPr>
            <a:xfrm>
              <a:off x="7287122" y="1712201"/>
              <a:ext cx="1219403" cy="246767"/>
              <a:chOff x="7287122" y="1712201"/>
              <a:chExt cx="1219403" cy="246767"/>
            </a:xfrm>
          </p:grpSpPr>
          <p:sp>
            <p:nvSpPr>
              <p:cNvPr id="14131" name="Google Shape;14131;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2" name="Google Shape;14132;p60"/>
              <p:cNvGrpSpPr/>
              <p:nvPr/>
            </p:nvGrpSpPr>
            <p:grpSpPr>
              <a:xfrm>
                <a:off x="7287122" y="1842861"/>
                <a:ext cx="1005303" cy="73419"/>
                <a:chOff x="7287122" y="1842861"/>
                <a:chExt cx="1005303" cy="73419"/>
              </a:xfrm>
            </p:grpSpPr>
            <p:sp>
              <p:nvSpPr>
                <p:cNvPr id="14133" name="Google Shape;14133;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34" name="Google Shape;14134;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4135" name="Google Shape;14135;p60"/>
            <p:cNvGrpSpPr/>
            <p:nvPr/>
          </p:nvGrpSpPr>
          <p:grpSpPr>
            <a:xfrm>
              <a:off x="7287122" y="1447520"/>
              <a:ext cx="1219403" cy="286667"/>
              <a:chOff x="7287122" y="1447520"/>
              <a:chExt cx="1219403" cy="286667"/>
            </a:xfrm>
          </p:grpSpPr>
          <p:sp>
            <p:nvSpPr>
              <p:cNvPr id="14136" name="Google Shape;14136;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7" name="Google Shape;14137;p60"/>
              <p:cNvGrpSpPr/>
              <p:nvPr/>
            </p:nvGrpSpPr>
            <p:grpSpPr>
              <a:xfrm>
                <a:off x="7287122" y="1581977"/>
                <a:ext cx="852803" cy="73428"/>
                <a:chOff x="7287122" y="1581977"/>
                <a:chExt cx="852803" cy="73428"/>
              </a:xfrm>
            </p:grpSpPr>
            <p:sp>
              <p:nvSpPr>
                <p:cNvPr id="14138" name="Google Shape;14138;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39" name="Google Shape;14139;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4140" name="Google Shape;14140;p60"/>
            <p:cNvGrpSpPr/>
            <p:nvPr/>
          </p:nvGrpSpPr>
          <p:grpSpPr>
            <a:xfrm>
              <a:off x="7287122" y="1165658"/>
              <a:ext cx="1219403" cy="344253"/>
              <a:chOff x="7287122" y="1165658"/>
              <a:chExt cx="1219403" cy="344253"/>
            </a:xfrm>
          </p:grpSpPr>
          <p:sp>
            <p:nvSpPr>
              <p:cNvPr id="14141" name="Google Shape;14141;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42" name="Google Shape;14142;p60"/>
              <p:cNvGrpSpPr/>
              <p:nvPr/>
            </p:nvGrpSpPr>
            <p:grpSpPr>
              <a:xfrm>
                <a:off x="7287122" y="1341025"/>
                <a:ext cx="695703" cy="73419"/>
                <a:chOff x="7287122" y="1341025"/>
                <a:chExt cx="695703" cy="73419"/>
              </a:xfrm>
            </p:grpSpPr>
            <p:sp>
              <p:nvSpPr>
                <p:cNvPr id="14143" name="Google Shape;14143;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44" name="Google Shape;14144;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14145" name="Google Shape;14145;p60"/>
          <p:cNvGrpSpPr/>
          <p:nvPr/>
        </p:nvGrpSpPr>
        <p:grpSpPr>
          <a:xfrm>
            <a:off x="5790463" y="973174"/>
            <a:ext cx="1397729" cy="1098540"/>
            <a:chOff x="5900602" y="1193063"/>
            <a:chExt cx="1299851" cy="1021707"/>
          </a:xfrm>
        </p:grpSpPr>
        <p:grpSp>
          <p:nvGrpSpPr>
            <p:cNvPr id="14146" name="Google Shape;14146;p60"/>
            <p:cNvGrpSpPr/>
            <p:nvPr/>
          </p:nvGrpSpPr>
          <p:grpSpPr>
            <a:xfrm>
              <a:off x="6520337" y="1193063"/>
              <a:ext cx="341815" cy="799959"/>
              <a:chOff x="6520337" y="1193063"/>
              <a:chExt cx="341815" cy="799959"/>
            </a:xfrm>
          </p:grpSpPr>
          <p:grpSp>
            <p:nvGrpSpPr>
              <p:cNvPr id="14147" name="Google Shape;14147;p60"/>
              <p:cNvGrpSpPr/>
              <p:nvPr/>
            </p:nvGrpSpPr>
            <p:grpSpPr>
              <a:xfrm>
                <a:off x="6520337" y="1589527"/>
                <a:ext cx="213950" cy="403494"/>
                <a:chOff x="6520337" y="1589527"/>
                <a:chExt cx="213950" cy="403494"/>
              </a:xfrm>
            </p:grpSpPr>
            <p:sp>
              <p:nvSpPr>
                <p:cNvPr id="14148" name="Google Shape;14148;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60"/>
              <p:cNvGrpSpPr/>
              <p:nvPr/>
            </p:nvGrpSpPr>
            <p:grpSpPr>
              <a:xfrm>
                <a:off x="6577204" y="1193063"/>
                <a:ext cx="284947" cy="464512"/>
                <a:chOff x="6577204" y="1193063"/>
                <a:chExt cx="284947" cy="464512"/>
              </a:xfrm>
            </p:grpSpPr>
            <p:sp>
              <p:nvSpPr>
                <p:cNvPr id="14151" name="Google Shape;14151;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52" name="Google Shape;14152;p6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14153" name="Google Shape;14153;p60"/>
            <p:cNvGrpSpPr/>
            <p:nvPr/>
          </p:nvGrpSpPr>
          <p:grpSpPr>
            <a:xfrm>
              <a:off x="6238903" y="1193063"/>
              <a:ext cx="300475" cy="900152"/>
              <a:chOff x="6238903" y="1193063"/>
              <a:chExt cx="300475" cy="900152"/>
            </a:xfrm>
          </p:grpSpPr>
          <p:grpSp>
            <p:nvGrpSpPr>
              <p:cNvPr id="14154" name="Google Shape;14154;p60"/>
              <p:cNvGrpSpPr/>
              <p:nvPr/>
            </p:nvGrpSpPr>
            <p:grpSpPr>
              <a:xfrm>
                <a:off x="6290865" y="1489315"/>
                <a:ext cx="248514" cy="603900"/>
                <a:chOff x="6290865" y="1489315"/>
                <a:chExt cx="248514" cy="603900"/>
              </a:xfrm>
            </p:grpSpPr>
            <p:sp>
              <p:nvSpPr>
                <p:cNvPr id="14155" name="Google Shape;14155;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60"/>
              <p:cNvGrpSpPr/>
              <p:nvPr/>
            </p:nvGrpSpPr>
            <p:grpSpPr>
              <a:xfrm>
                <a:off x="6238903" y="1193063"/>
                <a:ext cx="284947" cy="333087"/>
                <a:chOff x="6238903" y="1193063"/>
                <a:chExt cx="284947" cy="333087"/>
              </a:xfrm>
            </p:grpSpPr>
            <p:sp>
              <p:nvSpPr>
                <p:cNvPr id="14158" name="Google Shape;14158;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59" name="Google Shape;14159;p6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14160" name="Google Shape;14160;p60"/>
            <p:cNvGrpSpPr/>
            <p:nvPr/>
          </p:nvGrpSpPr>
          <p:grpSpPr>
            <a:xfrm>
              <a:off x="5900602" y="1193063"/>
              <a:ext cx="444345" cy="1021707"/>
              <a:chOff x="5900602" y="1193063"/>
              <a:chExt cx="444345" cy="1021707"/>
            </a:xfrm>
          </p:grpSpPr>
          <p:grpSp>
            <p:nvGrpSpPr>
              <p:cNvPr id="14161" name="Google Shape;14161;p60"/>
              <p:cNvGrpSpPr/>
              <p:nvPr/>
            </p:nvGrpSpPr>
            <p:grpSpPr>
              <a:xfrm>
                <a:off x="6046501" y="1367785"/>
                <a:ext cx="298446" cy="846986"/>
                <a:chOff x="6046501" y="1367785"/>
                <a:chExt cx="298446" cy="846986"/>
              </a:xfrm>
            </p:grpSpPr>
            <p:sp>
              <p:nvSpPr>
                <p:cNvPr id="14162" name="Google Shape;14162;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60"/>
              <p:cNvGrpSpPr/>
              <p:nvPr/>
            </p:nvGrpSpPr>
            <p:grpSpPr>
              <a:xfrm>
                <a:off x="5900602" y="1193063"/>
                <a:ext cx="284947" cy="182312"/>
                <a:chOff x="5900602" y="1193063"/>
                <a:chExt cx="284947" cy="182312"/>
              </a:xfrm>
            </p:grpSpPr>
            <p:sp>
              <p:nvSpPr>
                <p:cNvPr id="14165" name="Google Shape;14165;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66" name="Google Shape;14166;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14167" name="Google Shape;14167;p60"/>
            <p:cNvGrpSpPr/>
            <p:nvPr/>
          </p:nvGrpSpPr>
          <p:grpSpPr>
            <a:xfrm>
              <a:off x="6738300" y="1193063"/>
              <a:ext cx="462153" cy="707634"/>
              <a:chOff x="6738300" y="1193063"/>
              <a:chExt cx="462153" cy="707634"/>
            </a:xfrm>
          </p:grpSpPr>
          <p:grpSp>
            <p:nvGrpSpPr>
              <p:cNvPr id="14168" name="Google Shape;14168;p60"/>
              <p:cNvGrpSpPr/>
              <p:nvPr/>
            </p:nvGrpSpPr>
            <p:grpSpPr>
              <a:xfrm>
                <a:off x="6915505" y="1193063"/>
                <a:ext cx="284947" cy="597387"/>
                <a:chOff x="6915505" y="1193063"/>
                <a:chExt cx="284947" cy="597387"/>
              </a:xfrm>
            </p:grpSpPr>
            <p:sp>
              <p:nvSpPr>
                <p:cNvPr id="14169" name="Google Shape;14169;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70" name="Google Shape;14170;p6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14171" name="Google Shape;14171;p60"/>
              <p:cNvGrpSpPr/>
              <p:nvPr/>
            </p:nvGrpSpPr>
            <p:grpSpPr>
              <a:xfrm>
                <a:off x="6738300" y="1684725"/>
                <a:ext cx="230066" cy="215971"/>
                <a:chOff x="6738300" y="1684725"/>
                <a:chExt cx="230066" cy="215971"/>
              </a:xfrm>
            </p:grpSpPr>
            <p:sp>
              <p:nvSpPr>
                <p:cNvPr id="14172" name="Google Shape;14172;p6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77" name="Shape 14177"/>
        <p:cNvGrpSpPr/>
        <p:nvPr/>
      </p:nvGrpSpPr>
      <p:grpSpPr>
        <a:xfrm>
          <a:off x="0" y="0"/>
          <a:ext cx="0" cy="0"/>
          <a:chOff x="0" y="0"/>
          <a:chExt cx="0" cy="0"/>
        </a:xfrm>
      </p:grpSpPr>
      <p:grpSp>
        <p:nvGrpSpPr>
          <p:cNvPr id="14178" name="Google Shape;14178;p61"/>
          <p:cNvGrpSpPr/>
          <p:nvPr/>
        </p:nvGrpSpPr>
        <p:grpSpPr>
          <a:xfrm>
            <a:off x="839307" y="2318098"/>
            <a:ext cx="387992" cy="329326"/>
            <a:chOff x="839307" y="2318098"/>
            <a:chExt cx="387992" cy="329326"/>
          </a:xfrm>
        </p:grpSpPr>
        <p:sp>
          <p:nvSpPr>
            <p:cNvPr id="14179" name="Google Shape;14179;p61"/>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1"/>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1"/>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1"/>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1"/>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1"/>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1"/>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1"/>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1"/>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1"/>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9" name="Google Shape;14189;p61"/>
          <p:cNvGrpSpPr/>
          <p:nvPr/>
        </p:nvGrpSpPr>
        <p:grpSpPr>
          <a:xfrm>
            <a:off x="1414990" y="2289671"/>
            <a:ext cx="387073" cy="385996"/>
            <a:chOff x="1414990" y="2289671"/>
            <a:chExt cx="387073" cy="385996"/>
          </a:xfrm>
        </p:grpSpPr>
        <p:sp>
          <p:nvSpPr>
            <p:cNvPr id="14190" name="Google Shape;14190;p61"/>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1"/>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1"/>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1"/>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1"/>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61"/>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61"/>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1"/>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1"/>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1"/>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1"/>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1"/>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1"/>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61"/>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61"/>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1"/>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1"/>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1"/>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8" name="Google Shape;14208;p61"/>
          <p:cNvGrpSpPr/>
          <p:nvPr/>
        </p:nvGrpSpPr>
        <p:grpSpPr>
          <a:xfrm>
            <a:off x="1989911" y="2306065"/>
            <a:ext cx="387099" cy="353207"/>
            <a:chOff x="1989911" y="2306065"/>
            <a:chExt cx="387099" cy="353207"/>
          </a:xfrm>
        </p:grpSpPr>
        <p:sp>
          <p:nvSpPr>
            <p:cNvPr id="14209" name="Google Shape;14209;p61"/>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1"/>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1"/>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1"/>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1"/>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1"/>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1"/>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6" name="Google Shape;14216;p61"/>
          <p:cNvGrpSpPr/>
          <p:nvPr/>
        </p:nvGrpSpPr>
        <p:grpSpPr>
          <a:xfrm>
            <a:off x="2593102" y="2288778"/>
            <a:ext cx="204663" cy="363007"/>
            <a:chOff x="2593102" y="2288778"/>
            <a:chExt cx="204663" cy="363007"/>
          </a:xfrm>
        </p:grpSpPr>
        <p:sp>
          <p:nvSpPr>
            <p:cNvPr id="14217" name="Google Shape;14217;p61"/>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1"/>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1"/>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1"/>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1"/>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1"/>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1"/>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1"/>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1"/>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6" name="Google Shape;14226;p61"/>
          <p:cNvGrpSpPr/>
          <p:nvPr/>
        </p:nvGrpSpPr>
        <p:grpSpPr>
          <a:xfrm>
            <a:off x="2970874" y="2329763"/>
            <a:ext cx="403651" cy="305996"/>
            <a:chOff x="2970874" y="2329763"/>
            <a:chExt cx="403651" cy="305996"/>
          </a:xfrm>
        </p:grpSpPr>
        <p:sp>
          <p:nvSpPr>
            <p:cNvPr id="14227" name="Google Shape;14227;p61"/>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1"/>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1"/>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1"/>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1"/>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1"/>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1"/>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1"/>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1"/>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61"/>
          <p:cNvGrpSpPr/>
          <p:nvPr/>
        </p:nvGrpSpPr>
        <p:grpSpPr>
          <a:xfrm>
            <a:off x="3545795" y="2318755"/>
            <a:ext cx="387835" cy="327933"/>
            <a:chOff x="3545795" y="2318755"/>
            <a:chExt cx="387835" cy="327933"/>
          </a:xfrm>
        </p:grpSpPr>
        <p:sp>
          <p:nvSpPr>
            <p:cNvPr id="14237" name="Google Shape;14237;p61"/>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1"/>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1"/>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0" name="Google Shape;14240;p61"/>
            <p:cNvGrpSpPr/>
            <p:nvPr/>
          </p:nvGrpSpPr>
          <p:grpSpPr>
            <a:xfrm>
              <a:off x="3545795" y="2322301"/>
              <a:ext cx="387835" cy="324387"/>
              <a:chOff x="3545795" y="2322301"/>
              <a:chExt cx="387835" cy="324387"/>
            </a:xfrm>
          </p:grpSpPr>
          <p:sp>
            <p:nvSpPr>
              <p:cNvPr id="14241" name="Google Shape;14241;p61"/>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1"/>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1"/>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1"/>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1"/>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1"/>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1"/>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48" name="Google Shape;14248;p61"/>
          <p:cNvGrpSpPr/>
          <p:nvPr/>
        </p:nvGrpSpPr>
        <p:grpSpPr>
          <a:xfrm>
            <a:off x="4718468" y="2306984"/>
            <a:ext cx="364294" cy="351552"/>
            <a:chOff x="4718468" y="2306984"/>
            <a:chExt cx="364294" cy="351552"/>
          </a:xfrm>
        </p:grpSpPr>
        <p:sp>
          <p:nvSpPr>
            <p:cNvPr id="14249" name="Google Shape;14249;p61"/>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1"/>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1"/>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1"/>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1"/>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1"/>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1"/>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1"/>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1"/>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1"/>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9" name="Google Shape;14259;p61"/>
          <p:cNvGrpSpPr/>
          <p:nvPr/>
        </p:nvGrpSpPr>
        <p:grpSpPr>
          <a:xfrm>
            <a:off x="4147908" y="2303017"/>
            <a:ext cx="361194" cy="359355"/>
            <a:chOff x="4147908" y="2303017"/>
            <a:chExt cx="361194" cy="359355"/>
          </a:xfrm>
        </p:grpSpPr>
        <p:sp>
          <p:nvSpPr>
            <p:cNvPr id="14260" name="Google Shape;14260;p61"/>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1"/>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1"/>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61"/>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61"/>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1"/>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1"/>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1"/>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1"/>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1"/>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1"/>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1"/>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1"/>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1"/>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61"/>
          <p:cNvGrpSpPr/>
          <p:nvPr/>
        </p:nvGrpSpPr>
        <p:grpSpPr>
          <a:xfrm>
            <a:off x="5292128" y="2299891"/>
            <a:ext cx="367027" cy="365214"/>
            <a:chOff x="5292128" y="2299891"/>
            <a:chExt cx="367027" cy="365214"/>
          </a:xfrm>
        </p:grpSpPr>
        <p:sp>
          <p:nvSpPr>
            <p:cNvPr id="14275" name="Google Shape;14275;p61"/>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1"/>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1"/>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1"/>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1"/>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1"/>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1" name="Google Shape;14281;p61"/>
          <p:cNvGrpSpPr/>
          <p:nvPr/>
        </p:nvGrpSpPr>
        <p:grpSpPr>
          <a:xfrm>
            <a:off x="5873617" y="2309901"/>
            <a:ext cx="345720" cy="345720"/>
            <a:chOff x="5873617" y="2309901"/>
            <a:chExt cx="345720" cy="345720"/>
          </a:xfrm>
        </p:grpSpPr>
        <p:sp>
          <p:nvSpPr>
            <p:cNvPr id="14282" name="Google Shape;14282;p61"/>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1"/>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1"/>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1"/>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1"/>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1"/>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1"/>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1"/>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1"/>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1"/>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1"/>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1"/>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1"/>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1"/>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1"/>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1"/>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1"/>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1"/>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1"/>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61"/>
          <p:cNvGrpSpPr/>
          <p:nvPr/>
        </p:nvGrpSpPr>
        <p:grpSpPr>
          <a:xfrm>
            <a:off x="6863329" y="2297710"/>
            <a:ext cx="391460" cy="370127"/>
            <a:chOff x="6863329" y="2297710"/>
            <a:chExt cx="391460" cy="370127"/>
          </a:xfrm>
        </p:grpSpPr>
        <p:sp>
          <p:nvSpPr>
            <p:cNvPr id="14302" name="Google Shape;14302;p61"/>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1"/>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1"/>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1"/>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1"/>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1"/>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1"/>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1"/>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1"/>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1" name="Google Shape;14311;p61"/>
          <p:cNvGrpSpPr/>
          <p:nvPr/>
        </p:nvGrpSpPr>
        <p:grpSpPr>
          <a:xfrm>
            <a:off x="7421488" y="2318518"/>
            <a:ext cx="342620" cy="328459"/>
            <a:chOff x="7421488" y="2318518"/>
            <a:chExt cx="342620" cy="328459"/>
          </a:xfrm>
        </p:grpSpPr>
        <p:sp>
          <p:nvSpPr>
            <p:cNvPr id="14312" name="Google Shape;14312;p61"/>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1"/>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1"/>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1"/>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1"/>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1"/>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1"/>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61"/>
          <p:cNvGrpSpPr/>
          <p:nvPr/>
        </p:nvGrpSpPr>
        <p:grpSpPr>
          <a:xfrm>
            <a:off x="2508373" y="2779889"/>
            <a:ext cx="337523" cy="337680"/>
            <a:chOff x="2508373" y="2779889"/>
            <a:chExt cx="337523" cy="337680"/>
          </a:xfrm>
        </p:grpSpPr>
        <p:sp>
          <p:nvSpPr>
            <p:cNvPr id="14320" name="Google Shape;14320;p61"/>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1"/>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1"/>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1"/>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1"/>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1"/>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6" name="Google Shape;14326;p61"/>
          <p:cNvGrpSpPr/>
          <p:nvPr/>
        </p:nvGrpSpPr>
        <p:grpSpPr>
          <a:xfrm>
            <a:off x="2151075" y="4141593"/>
            <a:ext cx="410613" cy="372229"/>
            <a:chOff x="1884401" y="4141593"/>
            <a:chExt cx="410613" cy="372229"/>
          </a:xfrm>
        </p:grpSpPr>
        <p:sp>
          <p:nvSpPr>
            <p:cNvPr id="14327" name="Google Shape;14327;p61"/>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1"/>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1"/>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1"/>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1"/>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1"/>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1"/>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4" name="Google Shape;14334;p61"/>
          <p:cNvGrpSpPr/>
          <p:nvPr/>
        </p:nvGrpSpPr>
        <p:grpSpPr>
          <a:xfrm>
            <a:off x="1430832" y="2773689"/>
            <a:ext cx="294515" cy="349897"/>
            <a:chOff x="1430832" y="2773689"/>
            <a:chExt cx="294515" cy="349897"/>
          </a:xfrm>
        </p:grpSpPr>
        <p:sp>
          <p:nvSpPr>
            <p:cNvPr id="14335" name="Google Shape;14335;p61"/>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61"/>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1"/>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1"/>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1"/>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1"/>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1"/>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1"/>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1"/>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1"/>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1"/>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1"/>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1"/>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8" name="Google Shape;14348;p61"/>
          <p:cNvGrpSpPr/>
          <p:nvPr/>
        </p:nvGrpSpPr>
        <p:grpSpPr>
          <a:xfrm>
            <a:off x="3082217" y="2788586"/>
            <a:ext cx="288866" cy="320236"/>
            <a:chOff x="3082217" y="2788586"/>
            <a:chExt cx="288866" cy="320236"/>
          </a:xfrm>
        </p:grpSpPr>
        <p:sp>
          <p:nvSpPr>
            <p:cNvPr id="14349" name="Google Shape;14349;p61"/>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1"/>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1"/>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1"/>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1"/>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1"/>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1"/>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6" name="Google Shape;14356;p61"/>
          <p:cNvGrpSpPr/>
          <p:nvPr/>
        </p:nvGrpSpPr>
        <p:grpSpPr>
          <a:xfrm>
            <a:off x="3610557" y="2780704"/>
            <a:ext cx="325017" cy="336052"/>
            <a:chOff x="3610557" y="2780704"/>
            <a:chExt cx="325017" cy="336052"/>
          </a:xfrm>
        </p:grpSpPr>
        <p:sp>
          <p:nvSpPr>
            <p:cNvPr id="14357" name="Google Shape;14357;p61"/>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61"/>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1"/>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61"/>
          <p:cNvGrpSpPr/>
          <p:nvPr/>
        </p:nvGrpSpPr>
        <p:grpSpPr>
          <a:xfrm>
            <a:off x="4179067" y="2811495"/>
            <a:ext cx="286475" cy="274390"/>
            <a:chOff x="4179067" y="2811495"/>
            <a:chExt cx="286475" cy="274390"/>
          </a:xfrm>
        </p:grpSpPr>
        <p:sp>
          <p:nvSpPr>
            <p:cNvPr id="14361" name="Google Shape;14361;p61"/>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1"/>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1"/>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1"/>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1"/>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1"/>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1"/>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1"/>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1"/>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0" name="Google Shape;14370;p61"/>
          <p:cNvGrpSpPr/>
          <p:nvPr/>
        </p:nvGrpSpPr>
        <p:grpSpPr>
          <a:xfrm>
            <a:off x="4686757" y="2762156"/>
            <a:ext cx="371047" cy="374199"/>
            <a:chOff x="4686757" y="2762156"/>
            <a:chExt cx="371047" cy="374199"/>
          </a:xfrm>
        </p:grpSpPr>
        <p:sp>
          <p:nvSpPr>
            <p:cNvPr id="14371" name="Google Shape;14371;p61"/>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61"/>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1"/>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1"/>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1"/>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1"/>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1"/>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8" name="Google Shape;14378;p61"/>
          <p:cNvGrpSpPr/>
          <p:nvPr/>
        </p:nvGrpSpPr>
        <p:grpSpPr>
          <a:xfrm>
            <a:off x="5221613" y="2784802"/>
            <a:ext cx="406567" cy="327855"/>
            <a:chOff x="5221613" y="2784802"/>
            <a:chExt cx="406567" cy="327855"/>
          </a:xfrm>
        </p:grpSpPr>
        <p:sp>
          <p:nvSpPr>
            <p:cNvPr id="14379" name="Google Shape;14379;p61"/>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1"/>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1"/>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1"/>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1"/>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1"/>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61"/>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61"/>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1"/>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1"/>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1"/>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1"/>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1"/>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1"/>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1"/>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1"/>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1"/>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61"/>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61"/>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1"/>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1"/>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1"/>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1"/>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1"/>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1"/>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1"/>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1"/>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1"/>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1"/>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1"/>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61"/>
          <p:cNvGrpSpPr/>
          <p:nvPr/>
        </p:nvGrpSpPr>
        <p:grpSpPr>
          <a:xfrm>
            <a:off x="5812586" y="2760921"/>
            <a:ext cx="303605" cy="375434"/>
            <a:chOff x="5812586" y="2760921"/>
            <a:chExt cx="303605" cy="375434"/>
          </a:xfrm>
        </p:grpSpPr>
        <p:sp>
          <p:nvSpPr>
            <p:cNvPr id="14410" name="Google Shape;14410;p61"/>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1"/>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1"/>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1"/>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1"/>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1"/>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61"/>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61"/>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1"/>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1"/>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1"/>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1" name="Google Shape;14421;p61"/>
          <p:cNvGrpSpPr/>
          <p:nvPr/>
        </p:nvGrpSpPr>
        <p:grpSpPr>
          <a:xfrm>
            <a:off x="6334673" y="2759633"/>
            <a:ext cx="378508" cy="378166"/>
            <a:chOff x="6334673" y="2759633"/>
            <a:chExt cx="378508" cy="378166"/>
          </a:xfrm>
        </p:grpSpPr>
        <p:sp>
          <p:nvSpPr>
            <p:cNvPr id="14422" name="Google Shape;14422;p61"/>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1"/>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1"/>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1"/>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6" name="Google Shape;14426;p61"/>
          <p:cNvGrpSpPr/>
          <p:nvPr/>
        </p:nvGrpSpPr>
        <p:grpSpPr>
          <a:xfrm>
            <a:off x="8012645" y="2806477"/>
            <a:ext cx="319763" cy="284505"/>
            <a:chOff x="8012645" y="2806477"/>
            <a:chExt cx="319763" cy="284505"/>
          </a:xfrm>
        </p:grpSpPr>
        <p:sp>
          <p:nvSpPr>
            <p:cNvPr id="14427" name="Google Shape;14427;p61"/>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1"/>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1"/>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1"/>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1"/>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1"/>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61"/>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61"/>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1"/>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1"/>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61"/>
          <p:cNvGrpSpPr/>
          <p:nvPr/>
        </p:nvGrpSpPr>
        <p:grpSpPr>
          <a:xfrm>
            <a:off x="2721109" y="4162138"/>
            <a:ext cx="385339" cy="388071"/>
            <a:chOff x="2454435" y="4162138"/>
            <a:chExt cx="385339" cy="388071"/>
          </a:xfrm>
        </p:grpSpPr>
        <p:sp>
          <p:nvSpPr>
            <p:cNvPr id="14438" name="Google Shape;14438;p61"/>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1"/>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1"/>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1"/>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1"/>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1"/>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1"/>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1"/>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1"/>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1"/>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1"/>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61"/>
          <p:cNvGrpSpPr/>
          <p:nvPr/>
        </p:nvGrpSpPr>
        <p:grpSpPr>
          <a:xfrm>
            <a:off x="3868613" y="4161192"/>
            <a:ext cx="275178" cy="388912"/>
            <a:chOff x="3601939" y="4161192"/>
            <a:chExt cx="275178" cy="388912"/>
          </a:xfrm>
        </p:grpSpPr>
        <p:sp>
          <p:nvSpPr>
            <p:cNvPr id="14450" name="Google Shape;14450;p61"/>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1"/>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1"/>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1"/>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1"/>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1"/>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1"/>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1"/>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1"/>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1"/>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0" name="Google Shape;14460;p61"/>
          <p:cNvGrpSpPr/>
          <p:nvPr/>
        </p:nvGrpSpPr>
        <p:grpSpPr>
          <a:xfrm>
            <a:off x="836023" y="3215146"/>
            <a:ext cx="375802" cy="371677"/>
            <a:chOff x="836023" y="3215146"/>
            <a:chExt cx="375802" cy="371677"/>
          </a:xfrm>
        </p:grpSpPr>
        <p:sp>
          <p:nvSpPr>
            <p:cNvPr id="14461" name="Google Shape;14461;p61"/>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1"/>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1"/>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61"/>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61"/>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1"/>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1"/>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1"/>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1"/>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1"/>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1"/>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1"/>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1"/>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1"/>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1"/>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61"/>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7" name="Google Shape;14477;p61"/>
          <p:cNvGrpSpPr/>
          <p:nvPr/>
        </p:nvGrpSpPr>
        <p:grpSpPr>
          <a:xfrm>
            <a:off x="1356297" y="3210890"/>
            <a:ext cx="431368" cy="380189"/>
            <a:chOff x="1356297" y="3210890"/>
            <a:chExt cx="431368" cy="380189"/>
          </a:xfrm>
        </p:grpSpPr>
        <p:sp>
          <p:nvSpPr>
            <p:cNvPr id="14478" name="Google Shape;14478;p61"/>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1"/>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1"/>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1"/>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1"/>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1"/>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1"/>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1"/>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1"/>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1"/>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1"/>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1"/>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1"/>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1" name="Google Shape;14491;p61"/>
          <p:cNvGrpSpPr/>
          <p:nvPr/>
        </p:nvGrpSpPr>
        <p:grpSpPr>
          <a:xfrm>
            <a:off x="1903737" y="3215540"/>
            <a:ext cx="411874" cy="370731"/>
            <a:chOff x="1903737" y="3215540"/>
            <a:chExt cx="411874" cy="370731"/>
          </a:xfrm>
        </p:grpSpPr>
        <p:sp>
          <p:nvSpPr>
            <p:cNvPr id="14492" name="Google Shape;14492;p61"/>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1"/>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1"/>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1"/>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1"/>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1"/>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1"/>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1"/>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1"/>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1" name="Google Shape;14501;p61"/>
          <p:cNvGrpSpPr/>
          <p:nvPr/>
        </p:nvGrpSpPr>
        <p:grpSpPr>
          <a:xfrm>
            <a:off x="2468465" y="3248854"/>
            <a:ext cx="397818" cy="304078"/>
            <a:chOff x="2468465" y="3248854"/>
            <a:chExt cx="397818" cy="304078"/>
          </a:xfrm>
        </p:grpSpPr>
        <p:sp>
          <p:nvSpPr>
            <p:cNvPr id="14502" name="Google Shape;14502;p61"/>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1"/>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1"/>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1"/>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1"/>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61"/>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8" name="Google Shape;14508;p61"/>
          <p:cNvGrpSpPr/>
          <p:nvPr/>
        </p:nvGrpSpPr>
        <p:grpSpPr>
          <a:xfrm>
            <a:off x="3017166" y="3216013"/>
            <a:ext cx="394376" cy="369812"/>
            <a:chOff x="3017166" y="3216013"/>
            <a:chExt cx="394376" cy="369812"/>
          </a:xfrm>
        </p:grpSpPr>
        <p:sp>
          <p:nvSpPr>
            <p:cNvPr id="14509" name="Google Shape;14509;p61"/>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1"/>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1" name="Google Shape;14511;p61"/>
          <p:cNvGrpSpPr/>
          <p:nvPr/>
        </p:nvGrpSpPr>
        <p:grpSpPr>
          <a:xfrm>
            <a:off x="4210043" y="3213228"/>
            <a:ext cx="199014" cy="375408"/>
            <a:chOff x="4210043" y="3213228"/>
            <a:chExt cx="199014" cy="375408"/>
          </a:xfrm>
        </p:grpSpPr>
        <p:sp>
          <p:nvSpPr>
            <p:cNvPr id="14512" name="Google Shape;14512;p61"/>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1"/>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1"/>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1"/>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1"/>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1"/>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1"/>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1"/>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1"/>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1"/>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61"/>
          <p:cNvGrpSpPr/>
          <p:nvPr/>
        </p:nvGrpSpPr>
        <p:grpSpPr>
          <a:xfrm>
            <a:off x="4818146" y="3203323"/>
            <a:ext cx="77845" cy="395165"/>
            <a:chOff x="4818146" y="3203323"/>
            <a:chExt cx="77845" cy="395165"/>
          </a:xfrm>
        </p:grpSpPr>
        <p:sp>
          <p:nvSpPr>
            <p:cNvPr id="14523" name="Google Shape;14523;p61"/>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1"/>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61"/>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61"/>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1"/>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1"/>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1"/>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1"/>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1" name="Google Shape;14531;p61"/>
          <p:cNvGrpSpPr/>
          <p:nvPr/>
        </p:nvGrpSpPr>
        <p:grpSpPr>
          <a:xfrm>
            <a:off x="5228890" y="3235428"/>
            <a:ext cx="344091" cy="332767"/>
            <a:chOff x="5228890" y="3235428"/>
            <a:chExt cx="344091" cy="332767"/>
          </a:xfrm>
        </p:grpSpPr>
        <p:sp>
          <p:nvSpPr>
            <p:cNvPr id="14532" name="Google Shape;14532;p61"/>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1"/>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1"/>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1"/>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1"/>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7" name="Google Shape;14537;p61"/>
          <p:cNvGrpSpPr/>
          <p:nvPr/>
        </p:nvGrpSpPr>
        <p:grpSpPr>
          <a:xfrm>
            <a:off x="5757913" y="3227047"/>
            <a:ext cx="388544" cy="347927"/>
            <a:chOff x="5757913" y="3227047"/>
            <a:chExt cx="388544" cy="347927"/>
          </a:xfrm>
        </p:grpSpPr>
        <p:sp>
          <p:nvSpPr>
            <p:cNvPr id="14538" name="Google Shape;14538;p61"/>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1"/>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0" name="Google Shape;14540;p61"/>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1" name="Google Shape;14541;p61"/>
          <p:cNvGrpSpPr/>
          <p:nvPr/>
        </p:nvGrpSpPr>
        <p:grpSpPr>
          <a:xfrm>
            <a:off x="6894856" y="3227074"/>
            <a:ext cx="324938" cy="347717"/>
            <a:chOff x="6894856" y="3227074"/>
            <a:chExt cx="324938" cy="347717"/>
          </a:xfrm>
        </p:grpSpPr>
        <p:sp>
          <p:nvSpPr>
            <p:cNvPr id="14542" name="Google Shape;14542;p61"/>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1"/>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1"/>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1"/>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1"/>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1"/>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1"/>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1"/>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61"/>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61"/>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1"/>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1"/>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1"/>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1"/>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1"/>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7" name="Google Shape;14557;p61"/>
          <p:cNvGrpSpPr/>
          <p:nvPr/>
        </p:nvGrpSpPr>
        <p:grpSpPr>
          <a:xfrm>
            <a:off x="7414946" y="3220873"/>
            <a:ext cx="360091" cy="360117"/>
            <a:chOff x="7414946" y="3220873"/>
            <a:chExt cx="360091" cy="360117"/>
          </a:xfrm>
        </p:grpSpPr>
        <p:sp>
          <p:nvSpPr>
            <p:cNvPr id="14558" name="Google Shape;14558;p61"/>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1"/>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1"/>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1"/>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1"/>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1"/>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1"/>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1"/>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1"/>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1"/>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1"/>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61"/>
          <p:cNvGrpSpPr/>
          <p:nvPr/>
        </p:nvGrpSpPr>
        <p:grpSpPr>
          <a:xfrm>
            <a:off x="8027227" y="3215041"/>
            <a:ext cx="231829" cy="371782"/>
            <a:chOff x="8027227" y="3215041"/>
            <a:chExt cx="231829" cy="371782"/>
          </a:xfrm>
        </p:grpSpPr>
        <p:sp>
          <p:nvSpPr>
            <p:cNvPr id="14570" name="Google Shape;14570;p61"/>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1"/>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1"/>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1"/>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1"/>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1"/>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1"/>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1"/>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1"/>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1"/>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61"/>
          <p:cNvGrpSpPr/>
          <p:nvPr/>
        </p:nvGrpSpPr>
        <p:grpSpPr>
          <a:xfrm>
            <a:off x="4360277" y="4146138"/>
            <a:ext cx="395638" cy="420544"/>
            <a:chOff x="4093603" y="4146138"/>
            <a:chExt cx="395638" cy="420544"/>
          </a:xfrm>
        </p:grpSpPr>
        <p:sp>
          <p:nvSpPr>
            <p:cNvPr id="14581" name="Google Shape;14581;p61"/>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1"/>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61"/>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1"/>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1"/>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1"/>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1"/>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1"/>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1"/>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1"/>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1"/>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1"/>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1"/>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1"/>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1"/>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1"/>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1"/>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8" name="Google Shape;14598;p61"/>
          <p:cNvGrpSpPr/>
          <p:nvPr/>
        </p:nvGrpSpPr>
        <p:grpSpPr>
          <a:xfrm>
            <a:off x="4911080" y="4162322"/>
            <a:ext cx="392065" cy="387887"/>
            <a:chOff x="4644406" y="4162322"/>
            <a:chExt cx="392065" cy="387887"/>
          </a:xfrm>
        </p:grpSpPr>
        <p:sp>
          <p:nvSpPr>
            <p:cNvPr id="14599" name="Google Shape;14599;p61"/>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1"/>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1"/>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1"/>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1"/>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1"/>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61"/>
          <p:cNvGrpSpPr/>
          <p:nvPr/>
        </p:nvGrpSpPr>
        <p:grpSpPr>
          <a:xfrm>
            <a:off x="5995057" y="4221698"/>
            <a:ext cx="417128" cy="269162"/>
            <a:chOff x="5728383" y="4221698"/>
            <a:chExt cx="417128" cy="269162"/>
          </a:xfrm>
        </p:grpSpPr>
        <p:sp>
          <p:nvSpPr>
            <p:cNvPr id="14606" name="Google Shape;14606;p61"/>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1"/>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1"/>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1"/>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1"/>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1"/>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1"/>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1"/>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1"/>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1"/>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1"/>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1"/>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8" name="Google Shape;14618;p61"/>
          <p:cNvGrpSpPr/>
          <p:nvPr/>
        </p:nvGrpSpPr>
        <p:grpSpPr>
          <a:xfrm>
            <a:off x="834210" y="3696905"/>
            <a:ext cx="371782" cy="342751"/>
            <a:chOff x="834210" y="3696905"/>
            <a:chExt cx="371782" cy="342751"/>
          </a:xfrm>
        </p:grpSpPr>
        <p:sp>
          <p:nvSpPr>
            <p:cNvPr id="14619" name="Google Shape;14619;p61"/>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1"/>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1"/>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1"/>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1"/>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1"/>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1"/>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1"/>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1"/>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1"/>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1"/>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1"/>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61"/>
          <p:cNvGrpSpPr/>
          <p:nvPr/>
        </p:nvGrpSpPr>
        <p:grpSpPr>
          <a:xfrm>
            <a:off x="1359398" y="3682271"/>
            <a:ext cx="395296" cy="371966"/>
            <a:chOff x="1359398" y="3682271"/>
            <a:chExt cx="395296" cy="371966"/>
          </a:xfrm>
        </p:grpSpPr>
        <p:sp>
          <p:nvSpPr>
            <p:cNvPr id="14632" name="Google Shape;14632;p61"/>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1"/>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1"/>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1"/>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1"/>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1"/>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1"/>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9" name="Google Shape;14639;p61"/>
          <p:cNvGrpSpPr/>
          <p:nvPr/>
        </p:nvGrpSpPr>
        <p:grpSpPr>
          <a:xfrm>
            <a:off x="1908099" y="3682271"/>
            <a:ext cx="395296" cy="371966"/>
            <a:chOff x="1908099" y="3682271"/>
            <a:chExt cx="395296" cy="371966"/>
          </a:xfrm>
        </p:grpSpPr>
        <p:sp>
          <p:nvSpPr>
            <p:cNvPr id="14640" name="Google Shape;14640;p61"/>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1"/>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1"/>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1"/>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1"/>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61"/>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1"/>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7" name="Google Shape;14647;p61"/>
          <p:cNvGrpSpPr/>
          <p:nvPr/>
        </p:nvGrpSpPr>
        <p:grpSpPr>
          <a:xfrm>
            <a:off x="2456800" y="3682271"/>
            <a:ext cx="395270" cy="371966"/>
            <a:chOff x="2456800" y="3682271"/>
            <a:chExt cx="395270" cy="371966"/>
          </a:xfrm>
        </p:grpSpPr>
        <p:sp>
          <p:nvSpPr>
            <p:cNvPr id="14648" name="Google Shape;14648;p61"/>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1"/>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1"/>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1"/>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1"/>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1"/>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1"/>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1"/>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61"/>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7" name="Google Shape;14657;p61"/>
          <p:cNvGrpSpPr/>
          <p:nvPr/>
        </p:nvGrpSpPr>
        <p:grpSpPr>
          <a:xfrm>
            <a:off x="3014250" y="3682271"/>
            <a:ext cx="391092" cy="371940"/>
            <a:chOff x="3014250" y="3682271"/>
            <a:chExt cx="391092" cy="371940"/>
          </a:xfrm>
        </p:grpSpPr>
        <p:sp>
          <p:nvSpPr>
            <p:cNvPr id="14658" name="Google Shape;14658;p61"/>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1"/>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1"/>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61"/>
          <p:cNvGrpSpPr/>
          <p:nvPr/>
        </p:nvGrpSpPr>
        <p:grpSpPr>
          <a:xfrm>
            <a:off x="3569125" y="3702947"/>
            <a:ext cx="388728" cy="330692"/>
            <a:chOff x="3569125" y="3702947"/>
            <a:chExt cx="388728" cy="330692"/>
          </a:xfrm>
        </p:grpSpPr>
        <p:sp>
          <p:nvSpPr>
            <p:cNvPr id="14662" name="Google Shape;14662;p61"/>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1"/>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1"/>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1"/>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6" name="Google Shape;14666;p61"/>
          <p:cNvGrpSpPr/>
          <p:nvPr/>
        </p:nvGrpSpPr>
        <p:grpSpPr>
          <a:xfrm>
            <a:off x="4111994" y="3682455"/>
            <a:ext cx="387992" cy="371625"/>
            <a:chOff x="4111994" y="3682455"/>
            <a:chExt cx="387992" cy="371625"/>
          </a:xfrm>
        </p:grpSpPr>
        <p:sp>
          <p:nvSpPr>
            <p:cNvPr id="14667" name="Google Shape;14667;p61"/>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1"/>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9" name="Google Shape;14669;p61"/>
          <p:cNvGrpSpPr/>
          <p:nvPr/>
        </p:nvGrpSpPr>
        <p:grpSpPr>
          <a:xfrm>
            <a:off x="4674908" y="3682271"/>
            <a:ext cx="371966" cy="371966"/>
            <a:chOff x="4674908" y="3682271"/>
            <a:chExt cx="371966" cy="371966"/>
          </a:xfrm>
        </p:grpSpPr>
        <p:sp>
          <p:nvSpPr>
            <p:cNvPr id="14670" name="Google Shape;14670;p61"/>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1"/>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1"/>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1"/>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4" name="Google Shape;14674;p61"/>
          <p:cNvGrpSpPr/>
          <p:nvPr/>
        </p:nvGrpSpPr>
        <p:grpSpPr>
          <a:xfrm>
            <a:off x="5223609" y="3731112"/>
            <a:ext cx="371782" cy="274285"/>
            <a:chOff x="5223609" y="3731112"/>
            <a:chExt cx="371782" cy="274285"/>
          </a:xfrm>
        </p:grpSpPr>
        <p:sp>
          <p:nvSpPr>
            <p:cNvPr id="14675" name="Google Shape;14675;p61"/>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1"/>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7" name="Google Shape;14677;p61"/>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8" name="Google Shape;14678;p61"/>
          <p:cNvGrpSpPr/>
          <p:nvPr/>
        </p:nvGrpSpPr>
        <p:grpSpPr>
          <a:xfrm>
            <a:off x="6319908" y="3696721"/>
            <a:ext cx="373963" cy="343119"/>
            <a:chOff x="6319908" y="3696721"/>
            <a:chExt cx="373963" cy="343119"/>
          </a:xfrm>
        </p:grpSpPr>
        <p:sp>
          <p:nvSpPr>
            <p:cNvPr id="14679" name="Google Shape;14679;p61"/>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1"/>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1"/>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1"/>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1"/>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1"/>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1"/>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1"/>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1"/>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8" name="Google Shape;14688;p61"/>
          <p:cNvGrpSpPr/>
          <p:nvPr/>
        </p:nvGrpSpPr>
        <p:grpSpPr>
          <a:xfrm>
            <a:off x="6871342" y="3740044"/>
            <a:ext cx="371966" cy="256420"/>
            <a:chOff x="6871342" y="3740044"/>
            <a:chExt cx="371966" cy="256420"/>
          </a:xfrm>
        </p:grpSpPr>
        <p:sp>
          <p:nvSpPr>
            <p:cNvPr id="14689" name="Google Shape;14689;p61"/>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1"/>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1"/>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1"/>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1"/>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1"/>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1"/>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1"/>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1"/>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1"/>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1"/>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1"/>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61"/>
          <p:cNvGrpSpPr/>
          <p:nvPr/>
        </p:nvGrpSpPr>
        <p:grpSpPr>
          <a:xfrm>
            <a:off x="7402362" y="3681535"/>
            <a:ext cx="402757" cy="372728"/>
            <a:chOff x="7402362" y="3681535"/>
            <a:chExt cx="402757" cy="372728"/>
          </a:xfrm>
        </p:grpSpPr>
        <p:sp>
          <p:nvSpPr>
            <p:cNvPr id="14702" name="Google Shape;14702;p61"/>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1"/>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1"/>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1"/>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1"/>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1"/>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1"/>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1"/>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1"/>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1"/>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1"/>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1"/>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1"/>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1"/>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1"/>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1"/>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8" name="Google Shape;14718;p61"/>
          <p:cNvGrpSpPr/>
          <p:nvPr/>
        </p:nvGrpSpPr>
        <p:grpSpPr>
          <a:xfrm>
            <a:off x="7960705" y="3736235"/>
            <a:ext cx="378902" cy="264065"/>
            <a:chOff x="7960705" y="3736235"/>
            <a:chExt cx="378902" cy="264065"/>
          </a:xfrm>
        </p:grpSpPr>
        <p:sp>
          <p:nvSpPr>
            <p:cNvPr id="14719" name="Google Shape;14719;p61"/>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1"/>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1"/>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1"/>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1"/>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1"/>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1"/>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1"/>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1"/>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1"/>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1"/>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1"/>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1"/>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1"/>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3" name="Google Shape;14733;p61"/>
          <p:cNvGrpSpPr/>
          <p:nvPr/>
        </p:nvGrpSpPr>
        <p:grpSpPr>
          <a:xfrm>
            <a:off x="6667501" y="4162270"/>
            <a:ext cx="166200" cy="388019"/>
            <a:chOff x="6400828" y="4162270"/>
            <a:chExt cx="166200" cy="388019"/>
          </a:xfrm>
        </p:grpSpPr>
        <p:sp>
          <p:nvSpPr>
            <p:cNvPr id="14734" name="Google Shape;14734;p61"/>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1"/>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1"/>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1"/>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1"/>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1"/>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1"/>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61"/>
          <p:cNvGrpSpPr/>
          <p:nvPr/>
        </p:nvGrpSpPr>
        <p:grpSpPr>
          <a:xfrm>
            <a:off x="7186488" y="4162270"/>
            <a:ext cx="225260" cy="388019"/>
            <a:chOff x="6919815" y="4162270"/>
            <a:chExt cx="225260" cy="388019"/>
          </a:xfrm>
        </p:grpSpPr>
        <p:sp>
          <p:nvSpPr>
            <p:cNvPr id="14742" name="Google Shape;14742;p61"/>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1"/>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1"/>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1"/>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1"/>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1"/>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1"/>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1"/>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61"/>
          <p:cNvGrpSpPr/>
          <p:nvPr/>
        </p:nvGrpSpPr>
        <p:grpSpPr>
          <a:xfrm>
            <a:off x="7652273" y="4177035"/>
            <a:ext cx="388728" cy="358383"/>
            <a:chOff x="7385600" y="4177035"/>
            <a:chExt cx="388728" cy="358383"/>
          </a:xfrm>
        </p:grpSpPr>
        <p:sp>
          <p:nvSpPr>
            <p:cNvPr id="14751" name="Google Shape;14751;p61"/>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1"/>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1"/>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1"/>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1"/>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1"/>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1"/>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8" name="Google Shape;14758;p61"/>
          <p:cNvGrpSpPr/>
          <p:nvPr/>
        </p:nvGrpSpPr>
        <p:grpSpPr>
          <a:xfrm>
            <a:off x="3625085" y="3259862"/>
            <a:ext cx="369207" cy="258259"/>
            <a:chOff x="3625085" y="3259862"/>
            <a:chExt cx="369207" cy="258259"/>
          </a:xfrm>
        </p:grpSpPr>
        <p:sp>
          <p:nvSpPr>
            <p:cNvPr id="14759" name="Google Shape;14759;p61"/>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1"/>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1"/>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1"/>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1"/>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1"/>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1"/>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1"/>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1"/>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1"/>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1"/>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1"/>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1"/>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2" name="Google Shape;14772;p61"/>
          <p:cNvGrpSpPr/>
          <p:nvPr/>
        </p:nvGrpSpPr>
        <p:grpSpPr>
          <a:xfrm>
            <a:off x="6317360" y="3276808"/>
            <a:ext cx="363217" cy="248590"/>
            <a:chOff x="6317360" y="3276808"/>
            <a:chExt cx="363217" cy="248590"/>
          </a:xfrm>
        </p:grpSpPr>
        <p:sp>
          <p:nvSpPr>
            <p:cNvPr id="14773" name="Google Shape;14773;p61"/>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1"/>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1"/>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1"/>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1"/>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1"/>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1"/>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1"/>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1"/>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1"/>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1"/>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1"/>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1"/>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1"/>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1"/>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1"/>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1"/>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1"/>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1"/>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1"/>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1"/>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1"/>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1"/>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1"/>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1"/>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1"/>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1"/>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0" name="Google Shape;14800;p61"/>
          <p:cNvGrpSpPr/>
          <p:nvPr/>
        </p:nvGrpSpPr>
        <p:grpSpPr>
          <a:xfrm>
            <a:off x="5351065" y="4183682"/>
            <a:ext cx="504064" cy="325595"/>
            <a:chOff x="5084391" y="4183682"/>
            <a:chExt cx="504064" cy="325595"/>
          </a:xfrm>
        </p:grpSpPr>
        <p:sp>
          <p:nvSpPr>
            <p:cNvPr id="14801" name="Google Shape;14801;p61"/>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1"/>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1"/>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1"/>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1"/>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1"/>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1"/>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1"/>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1"/>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1"/>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1"/>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1"/>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1"/>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1"/>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1"/>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1"/>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61"/>
          <p:cNvGrpSpPr/>
          <p:nvPr/>
        </p:nvGrpSpPr>
        <p:grpSpPr>
          <a:xfrm>
            <a:off x="7947595" y="2347996"/>
            <a:ext cx="379795" cy="267165"/>
            <a:chOff x="7947595" y="2347996"/>
            <a:chExt cx="379795" cy="267165"/>
          </a:xfrm>
        </p:grpSpPr>
        <p:sp>
          <p:nvSpPr>
            <p:cNvPr id="14818" name="Google Shape;14818;p61"/>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1"/>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1"/>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1"/>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1"/>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1"/>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1"/>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1"/>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1"/>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7" name="Google Shape;14827;p61"/>
          <p:cNvGrpSpPr/>
          <p:nvPr/>
        </p:nvGrpSpPr>
        <p:grpSpPr>
          <a:xfrm>
            <a:off x="6400644" y="2310269"/>
            <a:ext cx="275362" cy="338784"/>
            <a:chOff x="6400644" y="2310269"/>
            <a:chExt cx="275362" cy="338784"/>
          </a:xfrm>
        </p:grpSpPr>
        <p:sp>
          <p:nvSpPr>
            <p:cNvPr id="14828" name="Google Shape;14828;p61"/>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1"/>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1"/>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1"/>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1"/>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1"/>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1"/>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1"/>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1"/>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1"/>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1"/>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1"/>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1"/>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1" name="Google Shape;14841;p61"/>
          <p:cNvGrpSpPr/>
          <p:nvPr/>
        </p:nvGrpSpPr>
        <p:grpSpPr>
          <a:xfrm>
            <a:off x="1608942" y="4161009"/>
            <a:ext cx="359565" cy="358094"/>
            <a:chOff x="1342268" y="4161009"/>
            <a:chExt cx="359565" cy="358094"/>
          </a:xfrm>
        </p:grpSpPr>
        <p:sp>
          <p:nvSpPr>
            <p:cNvPr id="14842" name="Google Shape;14842;p61"/>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1"/>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1"/>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1"/>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1"/>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1"/>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1"/>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1"/>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1"/>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61"/>
          <p:cNvGrpSpPr/>
          <p:nvPr/>
        </p:nvGrpSpPr>
        <p:grpSpPr>
          <a:xfrm>
            <a:off x="1913012" y="2764940"/>
            <a:ext cx="417523" cy="374252"/>
            <a:chOff x="1913012" y="2764940"/>
            <a:chExt cx="417523" cy="374252"/>
          </a:xfrm>
        </p:grpSpPr>
        <p:sp>
          <p:nvSpPr>
            <p:cNvPr id="14852" name="Google Shape;14852;p61"/>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1"/>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1"/>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1"/>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1"/>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1"/>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1"/>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1"/>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1"/>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1"/>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1"/>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1"/>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4" name="Google Shape;14864;p61"/>
          <p:cNvGrpSpPr/>
          <p:nvPr/>
        </p:nvGrpSpPr>
        <p:grpSpPr>
          <a:xfrm>
            <a:off x="830742" y="2763601"/>
            <a:ext cx="384734" cy="381556"/>
            <a:chOff x="830742" y="2763601"/>
            <a:chExt cx="384734" cy="381556"/>
          </a:xfrm>
        </p:grpSpPr>
        <p:sp>
          <p:nvSpPr>
            <p:cNvPr id="14865" name="Google Shape;14865;p61"/>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1"/>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1"/>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1"/>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1"/>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1"/>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1"/>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1"/>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1"/>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1"/>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1"/>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1"/>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1"/>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1"/>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1"/>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1"/>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1"/>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1"/>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1"/>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1"/>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6" name="Google Shape;14886;p61"/>
          <p:cNvGrpSpPr/>
          <p:nvPr/>
        </p:nvGrpSpPr>
        <p:grpSpPr>
          <a:xfrm>
            <a:off x="3274171" y="4183419"/>
            <a:ext cx="375434" cy="329667"/>
            <a:chOff x="3007498" y="4183419"/>
            <a:chExt cx="375434" cy="329667"/>
          </a:xfrm>
        </p:grpSpPr>
        <p:sp>
          <p:nvSpPr>
            <p:cNvPr id="14887" name="Google Shape;14887;p61"/>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1"/>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1"/>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1"/>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1"/>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1"/>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1"/>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1"/>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61"/>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1"/>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1"/>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1"/>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1"/>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1"/>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1"/>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1"/>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1"/>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1"/>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1"/>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1"/>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7" name="Google Shape;14907;p61"/>
          <p:cNvGrpSpPr/>
          <p:nvPr/>
        </p:nvGrpSpPr>
        <p:grpSpPr>
          <a:xfrm>
            <a:off x="6919276" y="2766990"/>
            <a:ext cx="274550" cy="354728"/>
            <a:chOff x="7606826" y="2419290"/>
            <a:chExt cx="274550" cy="354728"/>
          </a:xfrm>
        </p:grpSpPr>
        <p:sp>
          <p:nvSpPr>
            <p:cNvPr id="14908" name="Google Shape;14908;p61"/>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1"/>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1"/>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1"/>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1"/>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1"/>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1"/>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1"/>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1"/>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1"/>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1"/>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1"/>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1"/>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1"/>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1"/>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3" name="Google Shape;14923;p61"/>
          <p:cNvGrpSpPr/>
          <p:nvPr/>
        </p:nvGrpSpPr>
        <p:grpSpPr>
          <a:xfrm>
            <a:off x="7550168" y="2777003"/>
            <a:ext cx="263316" cy="354728"/>
            <a:chOff x="8062968" y="2419290"/>
            <a:chExt cx="263316" cy="354728"/>
          </a:xfrm>
        </p:grpSpPr>
        <p:sp>
          <p:nvSpPr>
            <p:cNvPr id="14924" name="Google Shape;14924;p61"/>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1"/>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1"/>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1"/>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1"/>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1"/>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1"/>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1"/>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1"/>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1"/>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1"/>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1"/>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1"/>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1"/>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1"/>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1"/>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1"/>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1" name="Google Shape;14941;p61"/>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s" sz="1100">
                <a:solidFill>
                  <a:srgbClr val="FFFFFF"/>
                </a:solidFill>
              </a:rPr>
              <a:t>You can</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You can </a:t>
            </a:r>
            <a:r>
              <a:rPr lang="es" sz="1100">
                <a:solidFill>
                  <a:srgbClr val="869FB2"/>
                </a:solidFill>
              </a:rPr>
              <a:t>change the stroke and fill color</a:t>
            </a:r>
            <a:r>
              <a:rPr lang="es" sz="1100">
                <a:solidFill>
                  <a:srgbClr val="FFFFFF"/>
                </a:solidFill>
              </a:rPr>
              <a:t>; just select the icon and click on the</a:t>
            </a:r>
            <a:r>
              <a:rPr lang="es" sz="1100">
                <a:solidFill>
                  <a:srgbClr val="435D74"/>
                </a:solidFill>
              </a:rPr>
              <a:t> </a:t>
            </a:r>
            <a:r>
              <a:rPr lang="es" sz="1100">
                <a:solidFill>
                  <a:srgbClr val="869FB2"/>
                </a:solidFill>
              </a:rPr>
              <a:t>paint bucket/pen</a:t>
            </a:r>
            <a:r>
              <a:rPr lang="es"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s" sz="1100">
                <a:solidFill>
                  <a:srgbClr val="FFFFFF"/>
                </a:solidFill>
              </a:rPr>
              <a:t>In Google Slides, you can also use </a:t>
            </a:r>
            <a:r>
              <a:rPr lang="es" sz="1100">
                <a:solidFill>
                  <a:schemeClr val="hlink"/>
                </a:solidFill>
                <a:uFill>
                  <a:noFill/>
                </a:uFill>
                <a:hlinkClick r:id="rId3"/>
              </a:rPr>
              <a:t>Flaticon’s extension</a:t>
            </a:r>
            <a:r>
              <a:rPr lang="es" sz="1100">
                <a:solidFill>
                  <a:srgbClr val="FFFFFF"/>
                </a:solidFill>
              </a:rPr>
              <a:t>, allowing you to customize and add even more icons.</a:t>
            </a:r>
            <a:br>
              <a:rPr lang="es" sz="1100">
                <a:solidFill>
                  <a:srgbClr val="435D74"/>
                </a:solidFill>
              </a:rPr>
            </a:br>
            <a:endParaRPr sz="1100">
              <a:solidFill>
                <a:srgbClr val="435D74"/>
              </a:solidFill>
            </a:endParaRPr>
          </a:p>
        </p:txBody>
      </p:sp>
      <p:sp>
        <p:nvSpPr>
          <p:cNvPr id="14942" name="Google Shape;14942;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solidFill>
                  <a:schemeClr val="lt1"/>
                </a:solidFill>
              </a:rPr>
              <a:t>...and our sets of editable icons</a:t>
            </a:r>
            <a:endParaRPr/>
          </a:p>
        </p:txBody>
      </p:sp>
      <p:grpSp>
        <p:nvGrpSpPr>
          <p:cNvPr id="14943" name="Google Shape;14943;p61"/>
          <p:cNvGrpSpPr/>
          <p:nvPr/>
        </p:nvGrpSpPr>
        <p:grpSpPr>
          <a:xfrm>
            <a:off x="1102999" y="4149725"/>
            <a:ext cx="364280" cy="363684"/>
            <a:chOff x="836325" y="4149725"/>
            <a:chExt cx="364280" cy="363684"/>
          </a:xfrm>
        </p:grpSpPr>
        <p:sp>
          <p:nvSpPr>
            <p:cNvPr id="14944" name="Google Shape;14944;p61"/>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1"/>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1"/>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1"/>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1"/>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1"/>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1"/>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54" name="Shape 14954"/>
        <p:cNvGrpSpPr/>
        <p:nvPr/>
      </p:nvGrpSpPr>
      <p:grpSpPr>
        <a:xfrm>
          <a:off x="0" y="0"/>
          <a:ext cx="0" cy="0"/>
          <a:chOff x="0" y="0"/>
          <a:chExt cx="0" cy="0"/>
        </a:xfrm>
      </p:grpSpPr>
      <p:grpSp>
        <p:nvGrpSpPr>
          <p:cNvPr id="14955" name="Google Shape;14955;p62"/>
          <p:cNvGrpSpPr/>
          <p:nvPr/>
        </p:nvGrpSpPr>
        <p:grpSpPr>
          <a:xfrm>
            <a:off x="7075663" y="2261129"/>
            <a:ext cx="362163" cy="347098"/>
            <a:chOff x="7075663" y="2444129"/>
            <a:chExt cx="362163" cy="347098"/>
          </a:xfrm>
        </p:grpSpPr>
        <p:sp>
          <p:nvSpPr>
            <p:cNvPr id="14956" name="Google Shape;14956;p62"/>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2"/>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2"/>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2"/>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2"/>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2"/>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2"/>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2"/>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4" name="Google Shape;14964;p62"/>
          <p:cNvGrpSpPr/>
          <p:nvPr/>
        </p:nvGrpSpPr>
        <p:grpSpPr>
          <a:xfrm>
            <a:off x="6638175" y="2253584"/>
            <a:ext cx="372197" cy="362163"/>
            <a:chOff x="6638175" y="2436584"/>
            <a:chExt cx="372197" cy="362163"/>
          </a:xfrm>
        </p:grpSpPr>
        <p:sp>
          <p:nvSpPr>
            <p:cNvPr id="14965" name="Google Shape;14965;p62"/>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2"/>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2"/>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2"/>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2"/>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2"/>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2"/>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2"/>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2"/>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2"/>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2"/>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2"/>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2"/>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62"/>
          <p:cNvGrpSpPr/>
          <p:nvPr/>
        </p:nvGrpSpPr>
        <p:grpSpPr>
          <a:xfrm>
            <a:off x="6192906" y="2256440"/>
            <a:ext cx="371699" cy="356084"/>
            <a:chOff x="6192906" y="2439440"/>
            <a:chExt cx="371699" cy="356084"/>
          </a:xfrm>
        </p:grpSpPr>
        <p:sp>
          <p:nvSpPr>
            <p:cNvPr id="14979" name="Google Shape;14979;p62"/>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2"/>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2"/>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2"/>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2"/>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2"/>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2"/>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2"/>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2"/>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2"/>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2"/>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2"/>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2"/>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2" name="Google Shape;14992;p62"/>
          <p:cNvGrpSpPr/>
          <p:nvPr/>
        </p:nvGrpSpPr>
        <p:grpSpPr>
          <a:xfrm>
            <a:off x="5762467" y="2253584"/>
            <a:ext cx="362163" cy="362163"/>
            <a:chOff x="5762467" y="2436584"/>
            <a:chExt cx="362163" cy="362163"/>
          </a:xfrm>
        </p:grpSpPr>
        <p:sp>
          <p:nvSpPr>
            <p:cNvPr id="14993" name="Google Shape;14993;p62"/>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2"/>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2"/>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2"/>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2"/>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2"/>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2"/>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2"/>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2"/>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2"/>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2"/>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2"/>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2"/>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2"/>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2"/>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2"/>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2"/>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2"/>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2"/>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2"/>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2"/>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2"/>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2"/>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8" name="Google Shape;15018;p62"/>
          <p:cNvGrpSpPr/>
          <p:nvPr/>
        </p:nvGrpSpPr>
        <p:grpSpPr>
          <a:xfrm>
            <a:off x="5323721" y="2254029"/>
            <a:ext cx="362922" cy="361219"/>
            <a:chOff x="5323721" y="2437029"/>
            <a:chExt cx="362922" cy="361219"/>
          </a:xfrm>
        </p:grpSpPr>
        <p:sp>
          <p:nvSpPr>
            <p:cNvPr id="15019" name="Google Shape;15019;p62"/>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2"/>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2"/>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2"/>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2"/>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2"/>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2"/>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2"/>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2"/>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2"/>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2"/>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2"/>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2"/>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2"/>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2"/>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2"/>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2"/>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6" name="Google Shape;15036;p62"/>
          <p:cNvGrpSpPr/>
          <p:nvPr/>
        </p:nvGrpSpPr>
        <p:grpSpPr>
          <a:xfrm>
            <a:off x="4875937" y="2285731"/>
            <a:ext cx="407122" cy="315448"/>
            <a:chOff x="4875937" y="2468731"/>
            <a:chExt cx="407122" cy="315448"/>
          </a:xfrm>
        </p:grpSpPr>
        <p:sp>
          <p:nvSpPr>
            <p:cNvPr id="15037" name="Google Shape;15037;p62"/>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2"/>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2"/>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2"/>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2"/>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2"/>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2"/>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2"/>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2"/>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2"/>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2"/>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2"/>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2"/>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2"/>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2"/>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2"/>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2"/>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2"/>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2"/>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6" name="Google Shape;15056;p62"/>
          <p:cNvGrpSpPr/>
          <p:nvPr/>
        </p:nvGrpSpPr>
        <p:grpSpPr>
          <a:xfrm>
            <a:off x="4893282" y="3621774"/>
            <a:ext cx="242114" cy="362163"/>
            <a:chOff x="4893282" y="3804774"/>
            <a:chExt cx="242114" cy="362163"/>
          </a:xfrm>
        </p:grpSpPr>
        <p:sp>
          <p:nvSpPr>
            <p:cNvPr id="15057" name="Google Shape;15057;p62"/>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2"/>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2"/>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2"/>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2"/>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2"/>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2"/>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2"/>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2"/>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2"/>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2"/>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2"/>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2"/>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2"/>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2"/>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2"/>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2"/>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2"/>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2"/>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2"/>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2"/>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2"/>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2"/>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2"/>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2"/>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2"/>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3" name="Google Shape;15083;p62"/>
          <p:cNvGrpSpPr/>
          <p:nvPr/>
        </p:nvGrpSpPr>
        <p:grpSpPr>
          <a:xfrm>
            <a:off x="6248162" y="3621774"/>
            <a:ext cx="231058" cy="362425"/>
            <a:chOff x="6248162" y="3804774"/>
            <a:chExt cx="231058" cy="362425"/>
          </a:xfrm>
        </p:grpSpPr>
        <p:sp>
          <p:nvSpPr>
            <p:cNvPr id="15084" name="Google Shape;15084;p62"/>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2"/>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2"/>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2"/>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8" name="Google Shape;15088;p62"/>
          <p:cNvGrpSpPr/>
          <p:nvPr/>
        </p:nvGrpSpPr>
        <p:grpSpPr>
          <a:xfrm>
            <a:off x="5346568" y="3621774"/>
            <a:ext cx="233337" cy="362163"/>
            <a:chOff x="5346568" y="3804774"/>
            <a:chExt cx="233337" cy="362163"/>
          </a:xfrm>
        </p:grpSpPr>
        <p:sp>
          <p:nvSpPr>
            <p:cNvPr id="15089" name="Google Shape;15089;p62"/>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2"/>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2"/>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2"/>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2"/>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2"/>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2"/>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2"/>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2"/>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2"/>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2"/>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2"/>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2"/>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2"/>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2"/>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2"/>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2"/>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2"/>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2"/>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62"/>
          <p:cNvGrpSpPr/>
          <p:nvPr/>
        </p:nvGrpSpPr>
        <p:grpSpPr>
          <a:xfrm>
            <a:off x="6704985" y="3622141"/>
            <a:ext cx="209967" cy="361639"/>
            <a:chOff x="6704985" y="3805141"/>
            <a:chExt cx="209967" cy="361639"/>
          </a:xfrm>
        </p:grpSpPr>
        <p:sp>
          <p:nvSpPr>
            <p:cNvPr id="15109" name="Google Shape;15109;p62"/>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2"/>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2"/>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2"/>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2"/>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2"/>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2"/>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2"/>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2"/>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2"/>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2"/>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2"/>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1" name="Google Shape;15121;p62"/>
          <p:cNvGrpSpPr/>
          <p:nvPr/>
        </p:nvGrpSpPr>
        <p:grpSpPr>
          <a:xfrm>
            <a:off x="7513884" y="2265269"/>
            <a:ext cx="363184" cy="338792"/>
            <a:chOff x="7513884" y="2448269"/>
            <a:chExt cx="363184" cy="338792"/>
          </a:xfrm>
        </p:grpSpPr>
        <p:sp>
          <p:nvSpPr>
            <p:cNvPr id="15122" name="Google Shape;15122;p62"/>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2"/>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2"/>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2"/>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2"/>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2"/>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8" name="Google Shape;15128;p62"/>
          <p:cNvGrpSpPr/>
          <p:nvPr/>
        </p:nvGrpSpPr>
        <p:grpSpPr>
          <a:xfrm>
            <a:off x="5777767" y="3621826"/>
            <a:ext cx="258699" cy="362136"/>
            <a:chOff x="5777767" y="3804826"/>
            <a:chExt cx="258699" cy="362136"/>
          </a:xfrm>
        </p:grpSpPr>
        <p:sp>
          <p:nvSpPr>
            <p:cNvPr id="15129" name="Google Shape;15129;p62"/>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2"/>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2"/>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2" name="Google Shape;15132;p62"/>
          <p:cNvGrpSpPr/>
          <p:nvPr/>
        </p:nvGrpSpPr>
        <p:grpSpPr>
          <a:xfrm>
            <a:off x="7953101" y="2253584"/>
            <a:ext cx="361691" cy="362163"/>
            <a:chOff x="7953101" y="2436584"/>
            <a:chExt cx="361691" cy="362163"/>
          </a:xfrm>
        </p:grpSpPr>
        <p:sp>
          <p:nvSpPr>
            <p:cNvPr id="15133" name="Google Shape;15133;p62"/>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2"/>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2"/>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2"/>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2"/>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2"/>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2"/>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2"/>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2"/>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62"/>
          <p:cNvGrpSpPr/>
          <p:nvPr/>
        </p:nvGrpSpPr>
        <p:grpSpPr>
          <a:xfrm>
            <a:off x="4859353" y="3172130"/>
            <a:ext cx="373481" cy="362267"/>
            <a:chOff x="4859353" y="3355130"/>
            <a:chExt cx="373481" cy="362267"/>
          </a:xfrm>
        </p:grpSpPr>
        <p:sp>
          <p:nvSpPr>
            <p:cNvPr id="15143" name="Google Shape;15143;p62"/>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2"/>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2"/>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2"/>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62"/>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2"/>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2"/>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2"/>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2"/>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2"/>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2"/>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2"/>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2"/>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2"/>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7" name="Google Shape;15157;p62"/>
          <p:cNvGrpSpPr/>
          <p:nvPr/>
        </p:nvGrpSpPr>
        <p:grpSpPr>
          <a:xfrm>
            <a:off x="6637678" y="1317982"/>
            <a:ext cx="378721" cy="362005"/>
            <a:chOff x="6637678" y="1500982"/>
            <a:chExt cx="378721" cy="362005"/>
          </a:xfrm>
        </p:grpSpPr>
        <p:sp>
          <p:nvSpPr>
            <p:cNvPr id="15158" name="Google Shape;15158;p62"/>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2"/>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2"/>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2"/>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2"/>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2"/>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2"/>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2"/>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2"/>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2"/>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2"/>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2"/>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2"/>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2"/>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2"/>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2"/>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4" name="Google Shape;15174;p62"/>
          <p:cNvGrpSpPr/>
          <p:nvPr/>
        </p:nvGrpSpPr>
        <p:grpSpPr>
          <a:xfrm>
            <a:off x="5827993" y="3172496"/>
            <a:ext cx="223041" cy="362163"/>
            <a:chOff x="5827993" y="3355496"/>
            <a:chExt cx="223041" cy="362163"/>
          </a:xfrm>
        </p:grpSpPr>
        <p:sp>
          <p:nvSpPr>
            <p:cNvPr id="15175" name="Google Shape;15175;p62"/>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2"/>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2"/>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2"/>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2"/>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2"/>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2"/>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2"/>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2"/>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2"/>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2"/>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2"/>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2"/>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2"/>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62"/>
          <p:cNvGrpSpPr/>
          <p:nvPr/>
        </p:nvGrpSpPr>
        <p:grpSpPr>
          <a:xfrm>
            <a:off x="7528713" y="1317641"/>
            <a:ext cx="370520" cy="361586"/>
            <a:chOff x="7528713" y="1500641"/>
            <a:chExt cx="370520" cy="361586"/>
          </a:xfrm>
        </p:grpSpPr>
        <p:sp>
          <p:nvSpPr>
            <p:cNvPr id="15191" name="Google Shape;15191;p62"/>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2"/>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2"/>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2"/>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2"/>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2"/>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8" name="Google Shape;15198;p62"/>
          <p:cNvGrpSpPr/>
          <p:nvPr/>
        </p:nvGrpSpPr>
        <p:grpSpPr>
          <a:xfrm>
            <a:off x="5317198" y="3172496"/>
            <a:ext cx="367429" cy="362163"/>
            <a:chOff x="5317198" y="3355496"/>
            <a:chExt cx="367429" cy="362163"/>
          </a:xfrm>
        </p:grpSpPr>
        <p:sp>
          <p:nvSpPr>
            <p:cNvPr id="15199" name="Google Shape;15199;p62"/>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2"/>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2"/>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2"/>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2"/>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2"/>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2"/>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2"/>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2"/>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2"/>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2"/>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2"/>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2"/>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2"/>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2"/>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2"/>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5" name="Google Shape;15215;p62"/>
          <p:cNvGrpSpPr/>
          <p:nvPr/>
        </p:nvGrpSpPr>
        <p:grpSpPr>
          <a:xfrm>
            <a:off x="5302971" y="1317563"/>
            <a:ext cx="383175" cy="362241"/>
            <a:chOff x="5302971" y="1500563"/>
            <a:chExt cx="383175" cy="362241"/>
          </a:xfrm>
        </p:grpSpPr>
        <p:sp>
          <p:nvSpPr>
            <p:cNvPr id="15216" name="Google Shape;15216;p62"/>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2"/>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62"/>
          <p:cNvGrpSpPr/>
          <p:nvPr/>
        </p:nvGrpSpPr>
        <p:grpSpPr>
          <a:xfrm>
            <a:off x="6202705" y="1342453"/>
            <a:ext cx="364180" cy="312461"/>
            <a:chOff x="6202705" y="1525453"/>
            <a:chExt cx="364180" cy="312461"/>
          </a:xfrm>
        </p:grpSpPr>
        <p:sp>
          <p:nvSpPr>
            <p:cNvPr id="15219" name="Google Shape;15219;p62"/>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2"/>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2"/>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2"/>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2"/>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2"/>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2"/>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6" name="Google Shape;15226;p62"/>
          <p:cNvGrpSpPr/>
          <p:nvPr/>
        </p:nvGrpSpPr>
        <p:grpSpPr>
          <a:xfrm>
            <a:off x="7087217" y="1320602"/>
            <a:ext cx="362398" cy="356163"/>
            <a:chOff x="7087217" y="1503602"/>
            <a:chExt cx="362398" cy="356163"/>
          </a:xfrm>
        </p:grpSpPr>
        <p:sp>
          <p:nvSpPr>
            <p:cNvPr id="15227" name="Google Shape;15227;p62"/>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2"/>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2"/>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2"/>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2"/>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2"/>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2"/>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2"/>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2"/>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2"/>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2"/>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2"/>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2"/>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2"/>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2"/>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2"/>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2"/>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2"/>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2"/>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2"/>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2"/>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8" name="Google Shape;15248;p62"/>
          <p:cNvGrpSpPr/>
          <p:nvPr/>
        </p:nvGrpSpPr>
        <p:grpSpPr>
          <a:xfrm>
            <a:off x="7968952" y="1317877"/>
            <a:ext cx="378747" cy="361455"/>
            <a:chOff x="7968952" y="1500877"/>
            <a:chExt cx="378747" cy="361455"/>
          </a:xfrm>
        </p:grpSpPr>
        <p:sp>
          <p:nvSpPr>
            <p:cNvPr id="15249" name="Google Shape;15249;p62"/>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2"/>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2"/>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2"/>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2"/>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2"/>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2"/>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2"/>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2"/>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2"/>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2"/>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2"/>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2"/>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2"/>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2"/>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62"/>
          <p:cNvGrpSpPr/>
          <p:nvPr/>
        </p:nvGrpSpPr>
        <p:grpSpPr>
          <a:xfrm>
            <a:off x="5761445" y="1358723"/>
            <a:ext cx="362163" cy="279737"/>
            <a:chOff x="5761445" y="1541723"/>
            <a:chExt cx="362163" cy="279737"/>
          </a:xfrm>
        </p:grpSpPr>
        <p:sp>
          <p:nvSpPr>
            <p:cNvPr id="15265" name="Google Shape;15265;p62"/>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2"/>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2"/>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2"/>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2"/>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2"/>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1" name="Google Shape;15271;p62"/>
          <p:cNvGrpSpPr/>
          <p:nvPr/>
        </p:nvGrpSpPr>
        <p:grpSpPr>
          <a:xfrm>
            <a:off x="6204958" y="3172575"/>
            <a:ext cx="358390" cy="362320"/>
            <a:chOff x="6204958" y="3355575"/>
            <a:chExt cx="358390" cy="362320"/>
          </a:xfrm>
        </p:grpSpPr>
        <p:sp>
          <p:nvSpPr>
            <p:cNvPr id="15272" name="Google Shape;15272;p62"/>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2"/>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2"/>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2"/>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2"/>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2"/>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2"/>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2"/>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2"/>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2"/>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2"/>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2"/>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2"/>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2"/>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2"/>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2"/>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8" name="Google Shape;15288;p62"/>
          <p:cNvGrpSpPr/>
          <p:nvPr/>
        </p:nvGrpSpPr>
        <p:grpSpPr>
          <a:xfrm>
            <a:off x="4939970" y="1316855"/>
            <a:ext cx="242979" cy="362660"/>
            <a:chOff x="4939970" y="1499855"/>
            <a:chExt cx="242979" cy="362660"/>
          </a:xfrm>
        </p:grpSpPr>
        <p:sp>
          <p:nvSpPr>
            <p:cNvPr id="15289" name="Google Shape;15289;p62"/>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2"/>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2"/>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2"/>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2"/>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2"/>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5" name="Google Shape;15295;p62"/>
          <p:cNvGrpSpPr/>
          <p:nvPr/>
        </p:nvGrpSpPr>
        <p:grpSpPr>
          <a:xfrm>
            <a:off x="8023448" y="3172496"/>
            <a:ext cx="284322" cy="362163"/>
            <a:chOff x="8023448" y="3355496"/>
            <a:chExt cx="284322" cy="362163"/>
          </a:xfrm>
        </p:grpSpPr>
        <p:sp>
          <p:nvSpPr>
            <p:cNvPr id="15296" name="Google Shape;15296;p62"/>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2"/>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2"/>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2"/>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2"/>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2"/>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2"/>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2"/>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2"/>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62"/>
          <p:cNvGrpSpPr/>
          <p:nvPr/>
        </p:nvGrpSpPr>
        <p:grpSpPr>
          <a:xfrm>
            <a:off x="6644201" y="3172496"/>
            <a:ext cx="366695" cy="361979"/>
            <a:chOff x="6644201" y="3355496"/>
            <a:chExt cx="366695" cy="361979"/>
          </a:xfrm>
        </p:grpSpPr>
        <p:sp>
          <p:nvSpPr>
            <p:cNvPr id="15306" name="Google Shape;15306;p62"/>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2"/>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2"/>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2"/>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2"/>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2"/>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2"/>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2"/>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2"/>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2"/>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2"/>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2"/>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2"/>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2"/>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2"/>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2"/>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2"/>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2"/>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2"/>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2"/>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2"/>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2"/>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8" name="Google Shape;15328;p62"/>
          <p:cNvGrpSpPr/>
          <p:nvPr/>
        </p:nvGrpSpPr>
        <p:grpSpPr>
          <a:xfrm>
            <a:off x="7955145" y="1836192"/>
            <a:ext cx="365176" cy="271013"/>
            <a:chOff x="7955145" y="2019192"/>
            <a:chExt cx="365176" cy="271013"/>
          </a:xfrm>
        </p:grpSpPr>
        <p:sp>
          <p:nvSpPr>
            <p:cNvPr id="15329" name="Google Shape;15329;p62"/>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2"/>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2"/>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2"/>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2"/>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2"/>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5" name="Google Shape;15335;p62"/>
          <p:cNvGrpSpPr/>
          <p:nvPr/>
        </p:nvGrpSpPr>
        <p:grpSpPr>
          <a:xfrm>
            <a:off x="7518155" y="1826471"/>
            <a:ext cx="361927" cy="290270"/>
            <a:chOff x="7518155" y="2009471"/>
            <a:chExt cx="361927" cy="290270"/>
          </a:xfrm>
        </p:grpSpPr>
        <p:sp>
          <p:nvSpPr>
            <p:cNvPr id="15336" name="Google Shape;15336;p62"/>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2"/>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2"/>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2"/>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2"/>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2"/>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2"/>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2"/>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2"/>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2"/>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2"/>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62"/>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62"/>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9" name="Google Shape;15349;p62"/>
          <p:cNvGrpSpPr/>
          <p:nvPr/>
        </p:nvGrpSpPr>
        <p:grpSpPr>
          <a:xfrm>
            <a:off x="7079672" y="1808053"/>
            <a:ext cx="362163" cy="327264"/>
            <a:chOff x="7079672" y="1991053"/>
            <a:chExt cx="362163" cy="327264"/>
          </a:xfrm>
        </p:grpSpPr>
        <p:sp>
          <p:nvSpPr>
            <p:cNvPr id="15350" name="Google Shape;15350;p62"/>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2"/>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2"/>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2"/>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2"/>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2"/>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2"/>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2"/>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2"/>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2"/>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2"/>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2"/>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2"/>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2"/>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2"/>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2"/>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6" name="Google Shape;15366;p62"/>
          <p:cNvGrpSpPr/>
          <p:nvPr/>
        </p:nvGrpSpPr>
        <p:grpSpPr>
          <a:xfrm>
            <a:off x="6641188" y="1852514"/>
            <a:ext cx="361901" cy="238132"/>
            <a:chOff x="6641188" y="2035514"/>
            <a:chExt cx="361901" cy="238132"/>
          </a:xfrm>
        </p:grpSpPr>
        <p:sp>
          <p:nvSpPr>
            <p:cNvPr id="15367" name="Google Shape;15367;p62"/>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2"/>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2"/>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2"/>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2"/>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2"/>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2"/>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2"/>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2"/>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2"/>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2"/>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2"/>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2"/>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2"/>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2"/>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2"/>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2"/>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2"/>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2"/>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6" name="Google Shape;15386;p62"/>
          <p:cNvGrpSpPr/>
          <p:nvPr/>
        </p:nvGrpSpPr>
        <p:grpSpPr>
          <a:xfrm>
            <a:off x="6202443" y="1803677"/>
            <a:ext cx="362425" cy="335884"/>
            <a:chOff x="6202443" y="1986677"/>
            <a:chExt cx="362425" cy="335884"/>
          </a:xfrm>
        </p:grpSpPr>
        <p:sp>
          <p:nvSpPr>
            <p:cNvPr id="15387" name="Google Shape;15387;p62"/>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2"/>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2"/>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2"/>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2"/>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2"/>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2"/>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2"/>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2"/>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2"/>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2"/>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2"/>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2"/>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2"/>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2"/>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2"/>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2"/>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2"/>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2"/>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2"/>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7" name="Google Shape;15407;p62"/>
          <p:cNvGrpSpPr/>
          <p:nvPr/>
        </p:nvGrpSpPr>
        <p:grpSpPr>
          <a:xfrm>
            <a:off x="5764222" y="1833598"/>
            <a:ext cx="374293" cy="276069"/>
            <a:chOff x="5764222" y="2016598"/>
            <a:chExt cx="374293" cy="276069"/>
          </a:xfrm>
        </p:grpSpPr>
        <p:sp>
          <p:nvSpPr>
            <p:cNvPr id="15408" name="Google Shape;15408;p62"/>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2"/>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2"/>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2"/>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2"/>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2"/>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2"/>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2"/>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2"/>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2"/>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2"/>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9" name="Google Shape;15419;p62"/>
          <p:cNvGrpSpPr/>
          <p:nvPr/>
        </p:nvGrpSpPr>
        <p:grpSpPr>
          <a:xfrm>
            <a:off x="5325477" y="1833441"/>
            <a:ext cx="361927" cy="276515"/>
            <a:chOff x="5325477" y="2016441"/>
            <a:chExt cx="361927" cy="276515"/>
          </a:xfrm>
        </p:grpSpPr>
        <p:sp>
          <p:nvSpPr>
            <p:cNvPr id="15420" name="Google Shape;15420;p62"/>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2"/>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2"/>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2"/>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2"/>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2"/>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2"/>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2"/>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2"/>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2"/>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2"/>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2"/>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62"/>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2"/>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2"/>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2"/>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2"/>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2"/>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2"/>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2"/>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0" name="Google Shape;15440;p62"/>
          <p:cNvGrpSpPr/>
          <p:nvPr/>
        </p:nvGrpSpPr>
        <p:grpSpPr>
          <a:xfrm>
            <a:off x="4870671" y="1834200"/>
            <a:ext cx="364180" cy="274812"/>
            <a:chOff x="4870671" y="2017200"/>
            <a:chExt cx="364180" cy="274812"/>
          </a:xfrm>
        </p:grpSpPr>
        <p:sp>
          <p:nvSpPr>
            <p:cNvPr id="15441" name="Google Shape;15441;p62"/>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2"/>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2"/>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2"/>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2"/>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2"/>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2"/>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2"/>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2"/>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2"/>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2"/>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2"/>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2"/>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4" name="Google Shape;15454;p62"/>
          <p:cNvGrpSpPr/>
          <p:nvPr/>
        </p:nvGrpSpPr>
        <p:grpSpPr>
          <a:xfrm>
            <a:off x="7144726" y="3172496"/>
            <a:ext cx="260690" cy="362032"/>
            <a:chOff x="7144726" y="3355496"/>
            <a:chExt cx="260690" cy="362032"/>
          </a:xfrm>
        </p:grpSpPr>
        <p:sp>
          <p:nvSpPr>
            <p:cNvPr id="15455" name="Google Shape;15455;p62"/>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2"/>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2"/>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2"/>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2"/>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2"/>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1" name="Google Shape;15461;p62"/>
          <p:cNvGrpSpPr/>
          <p:nvPr/>
        </p:nvGrpSpPr>
        <p:grpSpPr>
          <a:xfrm>
            <a:off x="6705719" y="4095051"/>
            <a:ext cx="261712" cy="361770"/>
            <a:chOff x="6705719" y="4278051"/>
            <a:chExt cx="261712" cy="361770"/>
          </a:xfrm>
        </p:grpSpPr>
        <p:sp>
          <p:nvSpPr>
            <p:cNvPr id="15462" name="Google Shape;15462;p62"/>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2"/>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2"/>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62"/>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2"/>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2"/>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2"/>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2"/>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2"/>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2"/>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2"/>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2"/>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2"/>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2"/>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2"/>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7" name="Google Shape;15477;p62"/>
          <p:cNvGrpSpPr/>
          <p:nvPr/>
        </p:nvGrpSpPr>
        <p:grpSpPr>
          <a:xfrm>
            <a:off x="5750650" y="2708652"/>
            <a:ext cx="320216" cy="361403"/>
            <a:chOff x="5750650" y="2891652"/>
            <a:chExt cx="320216" cy="361403"/>
          </a:xfrm>
        </p:grpSpPr>
        <p:sp>
          <p:nvSpPr>
            <p:cNvPr id="15478" name="Google Shape;15478;p62"/>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2"/>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2"/>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2"/>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2"/>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2"/>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2"/>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2"/>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2"/>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2"/>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2"/>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2"/>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2"/>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2"/>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2"/>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62"/>
          <p:cNvGrpSpPr/>
          <p:nvPr/>
        </p:nvGrpSpPr>
        <p:grpSpPr>
          <a:xfrm>
            <a:off x="6658009" y="2708390"/>
            <a:ext cx="315972" cy="361927"/>
            <a:chOff x="6658009" y="2891390"/>
            <a:chExt cx="315972" cy="361927"/>
          </a:xfrm>
        </p:grpSpPr>
        <p:sp>
          <p:nvSpPr>
            <p:cNvPr id="15494" name="Google Shape;15494;p62"/>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2"/>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2"/>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2"/>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2"/>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2"/>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2"/>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1" name="Google Shape;15501;p62"/>
          <p:cNvGrpSpPr/>
          <p:nvPr/>
        </p:nvGrpSpPr>
        <p:grpSpPr>
          <a:xfrm>
            <a:off x="6203465" y="2708206"/>
            <a:ext cx="320478" cy="362110"/>
            <a:chOff x="6203465" y="2891206"/>
            <a:chExt cx="320478" cy="362110"/>
          </a:xfrm>
        </p:grpSpPr>
        <p:sp>
          <p:nvSpPr>
            <p:cNvPr id="15502" name="Google Shape;15502;p62"/>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2"/>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2"/>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2"/>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2"/>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62"/>
          <p:cNvGrpSpPr/>
          <p:nvPr/>
        </p:nvGrpSpPr>
        <p:grpSpPr>
          <a:xfrm>
            <a:off x="7567280" y="2708259"/>
            <a:ext cx="307116" cy="362294"/>
            <a:chOff x="7567280" y="2891259"/>
            <a:chExt cx="307116" cy="362294"/>
          </a:xfrm>
        </p:grpSpPr>
        <p:sp>
          <p:nvSpPr>
            <p:cNvPr id="15508" name="Google Shape;15508;p62"/>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2"/>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2"/>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2"/>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2"/>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2"/>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2"/>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2"/>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2"/>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2"/>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2"/>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2"/>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0" name="Google Shape;15520;p62"/>
          <p:cNvGrpSpPr/>
          <p:nvPr/>
        </p:nvGrpSpPr>
        <p:grpSpPr>
          <a:xfrm>
            <a:off x="7112579" y="2708521"/>
            <a:ext cx="338556" cy="361534"/>
            <a:chOff x="7112579" y="2891521"/>
            <a:chExt cx="338556" cy="361534"/>
          </a:xfrm>
        </p:grpSpPr>
        <p:sp>
          <p:nvSpPr>
            <p:cNvPr id="15521" name="Google Shape;15521;p62"/>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2"/>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3" name="Google Shape;15523;p62"/>
          <p:cNvGrpSpPr/>
          <p:nvPr/>
        </p:nvGrpSpPr>
        <p:grpSpPr>
          <a:xfrm>
            <a:off x="7155259" y="3622036"/>
            <a:ext cx="207478" cy="361272"/>
            <a:chOff x="7155259" y="3805036"/>
            <a:chExt cx="207478" cy="361272"/>
          </a:xfrm>
        </p:grpSpPr>
        <p:sp>
          <p:nvSpPr>
            <p:cNvPr id="15524" name="Google Shape;15524;p62"/>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2"/>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2"/>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2"/>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2"/>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2"/>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2"/>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2"/>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2"/>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2"/>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2"/>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2"/>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6" name="Google Shape;15536;p62"/>
          <p:cNvGrpSpPr/>
          <p:nvPr/>
        </p:nvGrpSpPr>
        <p:grpSpPr>
          <a:xfrm>
            <a:off x="4915368" y="2708390"/>
            <a:ext cx="182850" cy="361927"/>
            <a:chOff x="4915368" y="2891390"/>
            <a:chExt cx="182850" cy="361927"/>
          </a:xfrm>
        </p:grpSpPr>
        <p:sp>
          <p:nvSpPr>
            <p:cNvPr id="15537" name="Google Shape;15537;p62"/>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2"/>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2"/>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2"/>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2"/>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2"/>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2"/>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2"/>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2"/>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2"/>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2"/>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8" name="Google Shape;15548;p62"/>
          <p:cNvGrpSpPr/>
          <p:nvPr/>
        </p:nvGrpSpPr>
        <p:grpSpPr>
          <a:xfrm>
            <a:off x="8028714" y="2708652"/>
            <a:ext cx="289589" cy="361403"/>
            <a:chOff x="8028714" y="2891652"/>
            <a:chExt cx="289589" cy="361403"/>
          </a:xfrm>
        </p:grpSpPr>
        <p:sp>
          <p:nvSpPr>
            <p:cNvPr id="15549" name="Google Shape;15549;p62"/>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2"/>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2"/>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2"/>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2"/>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2"/>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2"/>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2"/>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2"/>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2"/>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2"/>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2"/>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2"/>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2"/>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2"/>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2"/>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2"/>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2"/>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2"/>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2"/>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9" name="Google Shape;15569;p62"/>
          <p:cNvGrpSpPr/>
          <p:nvPr/>
        </p:nvGrpSpPr>
        <p:grpSpPr>
          <a:xfrm>
            <a:off x="7551822" y="3621774"/>
            <a:ext cx="293335" cy="361927"/>
            <a:chOff x="7551822" y="3804774"/>
            <a:chExt cx="293335" cy="361927"/>
          </a:xfrm>
        </p:grpSpPr>
        <p:sp>
          <p:nvSpPr>
            <p:cNvPr id="15570" name="Google Shape;15570;p62"/>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2"/>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2"/>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2"/>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2"/>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2"/>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2"/>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62"/>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62"/>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2"/>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2"/>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1" name="Google Shape;15581;p62"/>
          <p:cNvGrpSpPr/>
          <p:nvPr/>
        </p:nvGrpSpPr>
        <p:grpSpPr>
          <a:xfrm>
            <a:off x="6263725" y="4094658"/>
            <a:ext cx="210491" cy="362163"/>
            <a:chOff x="6263725" y="4277658"/>
            <a:chExt cx="210491" cy="362163"/>
          </a:xfrm>
        </p:grpSpPr>
        <p:sp>
          <p:nvSpPr>
            <p:cNvPr id="15582" name="Google Shape;15582;p62"/>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2"/>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2"/>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62"/>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2"/>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2"/>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2"/>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2"/>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2"/>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2"/>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2"/>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2"/>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62"/>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62"/>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2"/>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7" name="Google Shape;15597;p62"/>
          <p:cNvGrpSpPr/>
          <p:nvPr/>
        </p:nvGrpSpPr>
        <p:grpSpPr>
          <a:xfrm>
            <a:off x="7987790" y="3621695"/>
            <a:ext cx="336303" cy="362005"/>
            <a:chOff x="7987790" y="3804695"/>
            <a:chExt cx="336303" cy="362005"/>
          </a:xfrm>
        </p:grpSpPr>
        <p:sp>
          <p:nvSpPr>
            <p:cNvPr id="15598" name="Google Shape;15598;p62"/>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2"/>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2"/>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2"/>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2"/>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2"/>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2"/>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2"/>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2"/>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2"/>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8" name="Google Shape;15608;p62"/>
          <p:cNvGrpSpPr/>
          <p:nvPr/>
        </p:nvGrpSpPr>
        <p:grpSpPr>
          <a:xfrm>
            <a:off x="5273444" y="2708285"/>
            <a:ext cx="371123" cy="362267"/>
            <a:chOff x="5273444" y="2891285"/>
            <a:chExt cx="371123" cy="362267"/>
          </a:xfrm>
        </p:grpSpPr>
        <p:sp>
          <p:nvSpPr>
            <p:cNvPr id="15609" name="Google Shape;15609;p62"/>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2"/>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2"/>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62"/>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2"/>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2"/>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2"/>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2"/>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2"/>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2"/>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2"/>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2"/>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2"/>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2"/>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3" name="Google Shape;15623;p62"/>
          <p:cNvGrpSpPr/>
          <p:nvPr/>
        </p:nvGrpSpPr>
        <p:grpSpPr>
          <a:xfrm>
            <a:off x="7630397" y="3175399"/>
            <a:ext cx="214759" cy="357030"/>
            <a:chOff x="2235125" y="238075"/>
            <a:chExt cx="3144350" cy="5227375"/>
          </a:xfrm>
        </p:grpSpPr>
        <p:sp>
          <p:nvSpPr>
            <p:cNvPr id="15624" name="Google Shape;15624;p62"/>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2"/>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2"/>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2"/>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2"/>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2"/>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2"/>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2"/>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2"/>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3" name="Google Shape;15633;p62"/>
          <p:cNvGrpSpPr/>
          <p:nvPr/>
        </p:nvGrpSpPr>
        <p:grpSpPr>
          <a:xfrm>
            <a:off x="2810729" y="4084107"/>
            <a:ext cx="342496" cy="351944"/>
            <a:chOff x="2810729" y="4267107"/>
            <a:chExt cx="342496" cy="351944"/>
          </a:xfrm>
        </p:grpSpPr>
        <p:sp>
          <p:nvSpPr>
            <p:cNvPr id="15634" name="Google Shape;15634;p62"/>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2"/>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2"/>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2"/>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2"/>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2"/>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2"/>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2"/>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2"/>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2"/>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2"/>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62"/>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2"/>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2"/>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2"/>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2"/>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62"/>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2"/>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2"/>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2"/>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2"/>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2"/>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2"/>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2"/>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2"/>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2"/>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2"/>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2"/>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2"/>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2"/>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62"/>
          <p:cNvGrpSpPr/>
          <p:nvPr/>
        </p:nvGrpSpPr>
        <p:grpSpPr>
          <a:xfrm>
            <a:off x="1779168" y="3622625"/>
            <a:ext cx="282381" cy="343454"/>
            <a:chOff x="1779168" y="3805625"/>
            <a:chExt cx="282381" cy="343454"/>
          </a:xfrm>
        </p:grpSpPr>
        <p:sp>
          <p:nvSpPr>
            <p:cNvPr id="15665" name="Google Shape;15665;p62"/>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2"/>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2"/>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2"/>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2"/>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2"/>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2"/>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62"/>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62"/>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2"/>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2"/>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2"/>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2"/>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2"/>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2"/>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2"/>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2"/>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2"/>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2"/>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2"/>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2"/>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2"/>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2"/>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2"/>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2"/>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2"/>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2"/>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2"/>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3" name="Google Shape;15693;p62"/>
          <p:cNvGrpSpPr/>
          <p:nvPr/>
        </p:nvGrpSpPr>
        <p:grpSpPr>
          <a:xfrm>
            <a:off x="2593522" y="2224029"/>
            <a:ext cx="391606" cy="364535"/>
            <a:chOff x="2593522" y="2407029"/>
            <a:chExt cx="391606" cy="364535"/>
          </a:xfrm>
        </p:grpSpPr>
        <p:sp>
          <p:nvSpPr>
            <p:cNvPr id="15694" name="Google Shape;15694;p62"/>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2"/>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2"/>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2"/>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2"/>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62"/>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62"/>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2"/>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2"/>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2"/>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2"/>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2"/>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2"/>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2"/>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2"/>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2"/>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2"/>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2"/>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2"/>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2"/>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2"/>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62"/>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62"/>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2"/>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2"/>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2"/>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2"/>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2"/>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2"/>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2"/>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2"/>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2"/>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2"/>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2"/>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2"/>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2"/>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2"/>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2"/>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62"/>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3" name="Google Shape;15733;p62"/>
          <p:cNvGrpSpPr/>
          <p:nvPr/>
        </p:nvGrpSpPr>
        <p:grpSpPr>
          <a:xfrm>
            <a:off x="3955047" y="2249242"/>
            <a:ext cx="322912" cy="334396"/>
            <a:chOff x="3955047" y="2432242"/>
            <a:chExt cx="322912" cy="334396"/>
          </a:xfrm>
        </p:grpSpPr>
        <p:sp>
          <p:nvSpPr>
            <p:cNvPr id="15734" name="Google Shape;15734;p62"/>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2"/>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2"/>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62"/>
          <p:cNvGrpSpPr/>
          <p:nvPr/>
        </p:nvGrpSpPr>
        <p:grpSpPr>
          <a:xfrm>
            <a:off x="1802465" y="1779854"/>
            <a:ext cx="265373" cy="351944"/>
            <a:chOff x="1802465" y="1962854"/>
            <a:chExt cx="265373" cy="351944"/>
          </a:xfrm>
        </p:grpSpPr>
        <p:sp>
          <p:nvSpPr>
            <p:cNvPr id="15738" name="Google Shape;15738;p62"/>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2"/>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2"/>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2"/>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2"/>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2"/>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2"/>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5" name="Google Shape;15745;p62"/>
          <p:cNvGrpSpPr/>
          <p:nvPr/>
        </p:nvGrpSpPr>
        <p:grpSpPr>
          <a:xfrm>
            <a:off x="3512070" y="1773222"/>
            <a:ext cx="373983" cy="363622"/>
            <a:chOff x="3512070" y="1956222"/>
            <a:chExt cx="373983" cy="363622"/>
          </a:xfrm>
        </p:grpSpPr>
        <p:sp>
          <p:nvSpPr>
            <p:cNvPr id="15746" name="Google Shape;15746;p62"/>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2"/>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2"/>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2"/>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62"/>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62"/>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2"/>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2"/>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2"/>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2"/>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2"/>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2"/>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2"/>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2"/>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2"/>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2"/>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2"/>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3" name="Google Shape;15763;p62"/>
          <p:cNvGrpSpPr/>
          <p:nvPr/>
        </p:nvGrpSpPr>
        <p:grpSpPr>
          <a:xfrm>
            <a:off x="842683" y="2211751"/>
            <a:ext cx="345640" cy="356660"/>
            <a:chOff x="842683" y="2394751"/>
            <a:chExt cx="345640" cy="356660"/>
          </a:xfrm>
        </p:grpSpPr>
        <p:sp>
          <p:nvSpPr>
            <p:cNvPr id="15764" name="Google Shape;15764;p62"/>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62"/>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2"/>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2"/>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2"/>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2"/>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2"/>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2"/>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2"/>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62"/>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62"/>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2"/>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2"/>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2"/>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2"/>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2"/>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0" name="Google Shape;15780;p62"/>
          <p:cNvGrpSpPr/>
          <p:nvPr/>
        </p:nvGrpSpPr>
        <p:grpSpPr>
          <a:xfrm>
            <a:off x="1290615" y="2216467"/>
            <a:ext cx="336836" cy="342511"/>
            <a:chOff x="1290615" y="2399467"/>
            <a:chExt cx="336836" cy="342511"/>
          </a:xfrm>
        </p:grpSpPr>
        <p:sp>
          <p:nvSpPr>
            <p:cNvPr id="15781" name="Google Shape;15781;p62"/>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2"/>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2"/>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2"/>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2"/>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2"/>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2"/>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2"/>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2"/>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2"/>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2"/>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2"/>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2"/>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2"/>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2"/>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2"/>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2"/>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2"/>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2"/>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62"/>
          <p:cNvGrpSpPr/>
          <p:nvPr/>
        </p:nvGrpSpPr>
        <p:grpSpPr>
          <a:xfrm>
            <a:off x="1748310" y="2225601"/>
            <a:ext cx="308508" cy="333378"/>
            <a:chOff x="1748310" y="2408601"/>
            <a:chExt cx="308508" cy="333378"/>
          </a:xfrm>
        </p:grpSpPr>
        <p:sp>
          <p:nvSpPr>
            <p:cNvPr id="15801" name="Google Shape;15801;p62"/>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2"/>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2"/>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62"/>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62"/>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2"/>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2"/>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2"/>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9" name="Google Shape;15809;p62"/>
          <p:cNvGrpSpPr/>
          <p:nvPr/>
        </p:nvGrpSpPr>
        <p:grpSpPr>
          <a:xfrm>
            <a:off x="3044614" y="2235033"/>
            <a:ext cx="376184" cy="315141"/>
            <a:chOff x="3044614" y="2418033"/>
            <a:chExt cx="376184" cy="315141"/>
          </a:xfrm>
        </p:grpSpPr>
        <p:sp>
          <p:nvSpPr>
            <p:cNvPr id="15810" name="Google Shape;15810;p62"/>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2"/>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2"/>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2"/>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2"/>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2"/>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2"/>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2"/>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2"/>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9" name="Google Shape;15819;p62"/>
          <p:cNvGrpSpPr/>
          <p:nvPr/>
        </p:nvGrpSpPr>
        <p:grpSpPr>
          <a:xfrm>
            <a:off x="3943638" y="3632072"/>
            <a:ext cx="357933" cy="342676"/>
            <a:chOff x="3943638" y="3815072"/>
            <a:chExt cx="357933" cy="342676"/>
          </a:xfrm>
        </p:grpSpPr>
        <p:sp>
          <p:nvSpPr>
            <p:cNvPr id="15820" name="Google Shape;15820;p62"/>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2"/>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2"/>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2"/>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2"/>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2"/>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62"/>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62"/>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2"/>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9" name="Google Shape;15829;p62"/>
          <p:cNvGrpSpPr/>
          <p:nvPr/>
        </p:nvGrpSpPr>
        <p:grpSpPr>
          <a:xfrm>
            <a:off x="3508282" y="3627341"/>
            <a:ext cx="351644" cy="351959"/>
            <a:chOff x="3508282" y="3810341"/>
            <a:chExt cx="351644" cy="351959"/>
          </a:xfrm>
        </p:grpSpPr>
        <p:sp>
          <p:nvSpPr>
            <p:cNvPr id="15830" name="Google Shape;15830;p62"/>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2"/>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2"/>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2"/>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2"/>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2"/>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2"/>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2"/>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2"/>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2"/>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62"/>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62"/>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2"/>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3" name="Google Shape;15843;p62"/>
          <p:cNvGrpSpPr/>
          <p:nvPr/>
        </p:nvGrpSpPr>
        <p:grpSpPr>
          <a:xfrm>
            <a:off x="2224585" y="1779854"/>
            <a:ext cx="303163" cy="351809"/>
            <a:chOff x="2224585" y="1962854"/>
            <a:chExt cx="303163" cy="351809"/>
          </a:xfrm>
        </p:grpSpPr>
        <p:sp>
          <p:nvSpPr>
            <p:cNvPr id="15844" name="Google Shape;15844;p62"/>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2"/>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2"/>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2"/>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2"/>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2"/>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2"/>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2"/>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2" name="Google Shape;15852;p62"/>
          <p:cNvGrpSpPr/>
          <p:nvPr/>
        </p:nvGrpSpPr>
        <p:grpSpPr>
          <a:xfrm>
            <a:off x="2622794" y="1807868"/>
            <a:ext cx="389090" cy="296231"/>
            <a:chOff x="2622794" y="1990868"/>
            <a:chExt cx="389090" cy="296231"/>
          </a:xfrm>
        </p:grpSpPr>
        <p:sp>
          <p:nvSpPr>
            <p:cNvPr id="15853" name="Google Shape;15853;p62"/>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62"/>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62"/>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62"/>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2"/>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2"/>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2"/>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2"/>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2"/>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2" name="Google Shape;15862;p62"/>
          <p:cNvGrpSpPr/>
          <p:nvPr/>
        </p:nvGrpSpPr>
        <p:grpSpPr>
          <a:xfrm>
            <a:off x="3977326" y="1769149"/>
            <a:ext cx="327074" cy="375241"/>
            <a:chOff x="3977326" y="1952149"/>
            <a:chExt cx="327074" cy="375241"/>
          </a:xfrm>
        </p:grpSpPr>
        <p:sp>
          <p:nvSpPr>
            <p:cNvPr id="15863" name="Google Shape;15863;p62"/>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2"/>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62"/>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62"/>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2"/>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2"/>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2"/>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2"/>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2"/>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2"/>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2"/>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2"/>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2"/>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2"/>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2"/>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2"/>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2"/>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0" name="Google Shape;15880;p62"/>
          <p:cNvGrpSpPr/>
          <p:nvPr/>
        </p:nvGrpSpPr>
        <p:grpSpPr>
          <a:xfrm>
            <a:off x="1341612" y="3157055"/>
            <a:ext cx="259399" cy="370524"/>
            <a:chOff x="1341612" y="3340055"/>
            <a:chExt cx="259399" cy="370524"/>
          </a:xfrm>
        </p:grpSpPr>
        <p:sp>
          <p:nvSpPr>
            <p:cNvPr id="15881" name="Google Shape;15881;p62"/>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2"/>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2"/>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2"/>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62"/>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62"/>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2"/>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2"/>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2"/>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2"/>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2"/>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2"/>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2"/>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2"/>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2"/>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2"/>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2"/>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2"/>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62"/>
          <p:cNvGrpSpPr/>
          <p:nvPr/>
        </p:nvGrpSpPr>
        <p:grpSpPr>
          <a:xfrm>
            <a:off x="2179892" y="3661972"/>
            <a:ext cx="351629" cy="282381"/>
            <a:chOff x="2179892" y="3844972"/>
            <a:chExt cx="351629" cy="282381"/>
          </a:xfrm>
        </p:grpSpPr>
        <p:sp>
          <p:nvSpPr>
            <p:cNvPr id="15900" name="Google Shape;15900;p62"/>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2"/>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62"/>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62"/>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2"/>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2"/>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2"/>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2"/>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2"/>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2"/>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2"/>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2"/>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2"/>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2"/>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2"/>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2"/>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2"/>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2"/>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2"/>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2"/>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0" name="Google Shape;15920;p62"/>
          <p:cNvGrpSpPr/>
          <p:nvPr/>
        </p:nvGrpSpPr>
        <p:grpSpPr>
          <a:xfrm>
            <a:off x="3131170" y="3633884"/>
            <a:ext cx="220051" cy="338169"/>
            <a:chOff x="3131170" y="3816884"/>
            <a:chExt cx="220051" cy="338169"/>
          </a:xfrm>
        </p:grpSpPr>
        <p:sp>
          <p:nvSpPr>
            <p:cNvPr id="15921" name="Google Shape;15921;p62"/>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2"/>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2"/>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2"/>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2"/>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2"/>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2"/>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2"/>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2"/>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62"/>
          <p:cNvGrpSpPr/>
          <p:nvPr/>
        </p:nvGrpSpPr>
        <p:grpSpPr>
          <a:xfrm>
            <a:off x="903502" y="3176564"/>
            <a:ext cx="247990" cy="333393"/>
            <a:chOff x="903502" y="3359564"/>
            <a:chExt cx="247990" cy="333393"/>
          </a:xfrm>
        </p:grpSpPr>
        <p:sp>
          <p:nvSpPr>
            <p:cNvPr id="15931" name="Google Shape;15931;p62"/>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2"/>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62"/>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62"/>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2"/>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2"/>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2"/>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2"/>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2"/>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2"/>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2"/>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2"/>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2"/>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2"/>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62"/>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62"/>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2"/>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62"/>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2"/>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2"/>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2"/>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2"/>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3" name="Google Shape;15953;p62"/>
          <p:cNvGrpSpPr/>
          <p:nvPr/>
        </p:nvGrpSpPr>
        <p:grpSpPr>
          <a:xfrm>
            <a:off x="2616191" y="2707461"/>
            <a:ext cx="365793" cy="361152"/>
            <a:chOff x="2616191" y="2890461"/>
            <a:chExt cx="365793" cy="361152"/>
          </a:xfrm>
        </p:grpSpPr>
        <p:sp>
          <p:nvSpPr>
            <p:cNvPr id="15954" name="Google Shape;15954;p62"/>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2"/>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2"/>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2"/>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2"/>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2"/>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2"/>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2"/>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2"/>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2"/>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5" name="Google Shape;15965;p62"/>
          <p:cNvGrpSpPr/>
          <p:nvPr/>
        </p:nvGrpSpPr>
        <p:grpSpPr>
          <a:xfrm>
            <a:off x="3049959" y="1762861"/>
            <a:ext cx="402940" cy="388536"/>
            <a:chOff x="3049959" y="1945861"/>
            <a:chExt cx="402940" cy="388536"/>
          </a:xfrm>
        </p:grpSpPr>
        <p:sp>
          <p:nvSpPr>
            <p:cNvPr id="15966" name="Google Shape;15966;p62"/>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2"/>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2"/>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2"/>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2"/>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2"/>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2" name="Google Shape;15972;p62"/>
          <p:cNvGrpSpPr/>
          <p:nvPr/>
        </p:nvGrpSpPr>
        <p:grpSpPr>
          <a:xfrm>
            <a:off x="2483025" y="4085679"/>
            <a:ext cx="202428" cy="349114"/>
            <a:chOff x="2483025" y="4268679"/>
            <a:chExt cx="202428" cy="349114"/>
          </a:xfrm>
        </p:grpSpPr>
        <p:sp>
          <p:nvSpPr>
            <p:cNvPr id="15973" name="Google Shape;15973;p62"/>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2"/>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2"/>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62"/>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62"/>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2"/>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9" name="Google Shape;15979;p62"/>
          <p:cNvGrpSpPr/>
          <p:nvPr/>
        </p:nvGrpSpPr>
        <p:grpSpPr>
          <a:xfrm>
            <a:off x="862507" y="2702984"/>
            <a:ext cx="329590" cy="365000"/>
            <a:chOff x="862507" y="2885984"/>
            <a:chExt cx="329590" cy="365000"/>
          </a:xfrm>
        </p:grpSpPr>
        <p:sp>
          <p:nvSpPr>
            <p:cNvPr id="15980" name="Google Shape;15980;p62"/>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2"/>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2"/>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2"/>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2"/>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2"/>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2"/>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7" name="Google Shape;15987;p62"/>
          <p:cNvGrpSpPr/>
          <p:nvPr/>
        </p:nvGrpSpPr>
        <p:grpSpPr>
          <a:xfrm>
            <a:off x="3082075" y="2688805"/>
            <a:ext cx="318884" cy="379807"/>
            <a:chOff x="3082075" y="2871805"/>
            <a:chExt cx="318884" cy="379807"/>
          </a:xfrm>
        </p:grpSpPr>
        <p:sp>
          <p:nvSpPr>
            <p:cNvPr id="15988" name="Google Shape;15988;p62"/>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2"/>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2"/>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2"/>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2"/>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2"/>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62"/>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62"/>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2"/>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2"/>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2"/>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2"/>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2"/>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2"/>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2"/>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2"/>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2"/>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2"/>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2"/>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2"/>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8" name="Google Shape;16008;p62"/>
          <p:cNvGrpSpPr/>
          <p:nvPr/>
        </p:nvGrpSpPr>
        <p:grpSpPr>
          <a:xfrm>
            <a:off x="2594780" y="1333494"/>
            <a:ext cx="410187" cy="324244"/>
            <a:chOff x="2594780" y="1516494"/>
            <a:chExt cx="410187" cy="324244"/>
          </a:xfrm>
        </p:grpSpPr>
        <p:sp>
          <p:nvSpPr>
            <p:cNvPr id="16009" name="Google Shape;16009;p62"/>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62"/>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2"/>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62"/>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2"/>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2"/>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2"/>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2"/>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7" name="Google Shape;16017;p62"/>
          <p:cNvGrpSpPr/>
          <p:nvPr/>
        </p:nvGrpSpPr>
        <p:grpSpPr>
          <a:xfrm>
            <a:off x="1742965" y="1319959"/>
            <a:ext cx="333692" cy="333363"/>
            <a:chOff x="1742965" y="1502959"/>
            <a:chExt cx="333692" cy="333363"/>
          </a:xfrm>
        </p:grpSpPr>
        <p:sp>
          <p:nvSpPr>
            <p:cNvPr id="16018" name="Google Shape;16018;p62"/>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62"/>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62"/>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2"/>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2" name="Google Shape;16022;p62"/>
          <p:cNvGrpSpPr/>
          <p:nvPr/>
        </p:nvGrpSpPr>
        <p:grpSpPr>
          <a:xfrm>
            <a:off x="3051531" y="1333809"/>
            <a:ext cx="390034" cy="296545"/>
            <a:chOff x="3051531" y="1516809"/>
            <a:chExt cx="390034" cy="296545"/>
          </a:xfrm>
        </p:grpSpPr>
        <p:sp>
          <p:nvSpPr>
            <p:cNvPr id="16023" name="Google Shape;16023;p62"/>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2"/>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2"/>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2"/>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2"/>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2"/>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62"/>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62"/>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2"/>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2"/>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2"/>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2"/>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2"/>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2"/>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2"/>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8" name="Google Shape;16038;p62"/>
          <p:cNvGrpSpPr/>
          <p:nvPr/>
        </p:nvGrpSpPr>
        <p:grpSpPr>
          <a:xfrm>
            <a:off x="3514900" y="1306020"/>
            <a:ext cx="354145" cy="351869"/>
            <a:chOff x="3514900" y="1489020"/>
            <a:chExt cx="354145" cy="351869"/>
          </a:xfrm>
        </p:grpSpPr>
        <p:sp>
          <p:nvSpPr>
            <p:cNvPr id="16039" name="Google Shape;16039;p62"/>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2"/>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2"/>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2"/>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2"/>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2"/>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2"/>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2"/>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2"/>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2"/>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2"/>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2"/>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62"/>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62"/>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2"/>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2"/>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2"/>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2"/>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2"/>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2"/>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2"/>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2"/>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1" name="Google Shape;16061;p62"/>
          <p:cNvGrpSpPr/>
          <p:nvPr/>
        </p:nvGrpSpPr>
        <p:grpSpPr>
          <a:xfrm>
            <a:off x="3066324" y="3167446"/>
            <a:ext cx="346598" cy="333183"/>
            <a:chOff x="3066324" y="3350446"/>
            <a:chExt cx="346598" cy="333183"/>
          </a:xfrm>
        </p:grpSpPr>
        <p:sp>
          <p:nvSpPr>
            <p:cNvPr id="16062" name="Google Shape;16062;p62"/>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2"/>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2"/>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2"/>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2"/>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2"/>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2"/>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2"/>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2"/>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62"/>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62"/>
          <p:cNvGrpSpPr/>
          <p:nvPr/>
        </p:nvGrpSpPr>
        <p:grpSpPr>
          <a:xfrm>
            <a:off x="1282755" y="1769089"/>
            <a:ext cx="363278" cy="363338"/>
            <a:chOff x="1282755" y="1952089"/>
            <a:chExt cx="363278" cy="363338"/>
          </a:xfrm>
        </p:grpSpPr>
        <p:sp>
          <p:nvSpPr>
            <p:cNvPr id="16073" name="Google Shape;16073;p62"/>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2"/>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2"/>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2"/>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2"/>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2"/>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2"/>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0" name="Google Shape;16080;p62"/>
          <p:cNvGrpSpPr/>
          <p:nvPr/>
        </p:nvGrpSpPr>
        <p:grpSpPr>
          <a:xfrm>
            <a:off x="3510094" y="2726281"/>
            <a:ext cx="355133" cy="343574"/>
            <a:chOff x="3510094" y="2909281"/>
            <a:chExt cx="355133" cy="343574"/>
          </a:xfrm>
        </p:grpSpPr>
        <p:sp>
          <p:nvSpPr>
            <p:cNvPr id="16081" name="Google Shape;16081;p62"/>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2"/>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2"/>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2"/>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2"/>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2"/>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2"/>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62"/>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62"/>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2"/>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2"/>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2"/>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2"/>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94" name="Google Shape;16094;p62"/>
          <p:cNvSpPr/>
          <p:nvPr/>
        </p:nvSpPr>
        <p:spPr>
          <a:xfrm>
            <a:off x="2513884" y="1629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95" name="Google Shape;16095;p62"/>
          <p:cNvGrpSpPr/>
          <p:nvPr/>
        </p:nvGrpSpPr>
        <p:grpSpPr>
          <a:xfrm>
            <a:off x="2163842" y="1323972"/>
            <a:ext cx="382787" cy="331566"/>
            <a:chOff x="2163842" y="1506972"/>
            <a:chExt cx="382787" cy="331566"/>
          </a:xfrm>
        </p:grpSpPr>
        <p:sp>
          <p:nvSpPr>
            <p:cNvPr id="16096" name="Google Shape;16096;p62"/>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2"/>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2"/>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2"/>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2"/>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2"/>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2"/>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2"/>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4" name="Google Shape;16104;p62"/>
          <p:cNvGrpSpPr/>
          <p:nvPr/>
        </p:nvGrpSpPr>
        <p:grpSpPr>
          <a:xfrm>
            <a:off x="1738877" y="3166652"/>
            <a:ext cx="357918" cy="350536"/>
            <a:chOff x="1738877" y="3349652"/>
            <a:chExt cx="357918" cy="350536"/>
          </a:xfrm>
        </p:grpSpPr>
        <p:sp>
          <p:nvSpPr>
            <p:cNvPr id="16105" name="Google Shape;16105;p62"/>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2"/>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2"/>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2"/>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62"/>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62"/>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2"/>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2"/>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2"/>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2"/>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2"/>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2"/>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2"/>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2"/>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2"/>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2"/>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2"/>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2"/>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3" name="Google Shape;16123;p62"/>
          <p:cNvGrpSpPr/>
          <p:nvPr/>
        </p:nvGrpSpPr>
        <p:grpSpPr>
          <a:xfrm>
            <a:off x="1971819" y="4093854"/>
            <a:ext cx="383281" cy="333947"/>
            <a:chOff x="1971819" y="4276854"/>
            <a:chExt cx="383281" cy="333947"/>
          </a:xfrm>
        </p:grpSpPr>
        <p:sp>
          <p:nvSpPr>
            <p:cNvPr id="16124" name="Google Shape;16124;p62"/>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62"/>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62"/>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2"/>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2"/>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2"/>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2"/>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2"/>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2"/>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2"/>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4" name="Google Shape;16134;p62"/>
          <p:cNvGrpSpPr/>
          <p:nvPr/>
        </p:nvGrpSpPr>
        <p:grpSpPr>
          <a:xfrm>
            <a:off x="1825119" y="2702819"/>
            <a:ext cx="175987" cy="361391"/>
            <a:chOff x="1825119" y="2885819"/>
            <a:chExt cx="175987" cy="361391"/>
          </a:xfrm>
        </p:grpSpPr>
        <p:sp>
          <p:nvSpPr>
            <p:cNvPr id="16135" name="Google Shape;16135;p62"/>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2"/>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62"/>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62"/>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2"/>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2"/>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2"/>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2"/>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2"/>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2"/>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5" name="Google Shape;16145;p62"/>
          <p:cNvGrpSpPr/>
          <p:nvPr/>
        </p:nvGrpSpPr>
        <p:grpSpPr>
          <a:xfrm>
            <a:off x="3504824" y="3222844"/>
            <a:ext cx="369896" cy="226339"/>
            <a:chOff x="3504824" y="3405844"/>
            <a:chExt cx="369896" cy="226339"/>
          </a:xfrm>
        </p:grpSpPr>
        <p:sp>
          <p:nvSpPr>
            <p:cNvPr id="16146" name="Google Shape;16146;p62"/>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62"/>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62"/>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2"/>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2"/>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2"/>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2"/>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2"/>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62"/>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2"/>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2"/>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2"/>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2"/>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2"/>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2"/>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2"/>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2" name="Google Shape;16162;p62"/>
          <p:cNvGrpSpPr/>
          <p:nvPr/>
        </p:nvGrpSpPr>
        <p:grpSpPr>
          <a:xfrm>
            <a:off x="1295661" y="3636594"/>
            <a:ext cx="345640" cy="342900"/>
            <a:chOff x="1295661" y="3819594"/>
            <a:chExt cx="345640" cy="342900"/>
          </a:xfrm>
        </p:grpSpPr>
        <p:sp>
          <p:nvSpPr>
            <p:cNvPr id="16163" name="Google Shape;16163;p62"/>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62"/>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62"/>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2"/>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62"/>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2"/>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2"/>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2"/>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62"/>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62"/>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2"/>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2"/>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2"/>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2"/>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2"/>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2"/>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2"/>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0" name="Google Shape;16180;p62"/>
          <p:cNvGrpSpPr/>
          <p:nvPr/>
        </p:nvGrpSpPr>
        <p:grpSpPr>
          <a:xfrm>
            <a:off x="3486572" y="2250470"/>
            <a:ext cx="379328" cy="281738"/>
            <a:chOff x="3486572" y="2433470"/>
            <a:chExt cx="379328" cy="281738"/>
          </a:xfrm>
        </p:grpSpPr>
        <p:sp>
          <p:nvSpPr>
            <p:cNvPr id="16181" name="Google Shape;16181;p62"/>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2"/>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2"/>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2"/>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2"/>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2"/>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2"/>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88" name="Google Shape;16188;p62"/>
          <p:cNvSpPr/>
          <p:nvPr/>
        </p:nvSpPr>
        <p:spPr>
          <a:xfrm>
            <a:off x="3751930" y="2526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9" name="Google Shape;16189;p62"/>
          <p:cNvGrpSpPr/>
          <p:nvPr/>
        </p:nvGrpSpPr>
        <p:grpSpPr>
          <a:xfrm>
            <a:off x="3997149" y="3146634"/>
            <a:ext cx="270733" cy="355762"/>
            <a:chOff x="3997149" y="3329634"/>
            <a:chExt cx="270733" cy="355762"/>
          </a:xfrm>
        </p:grpSpPr>
        <p:sp>
          <p:nvSpPr>
            <p:cNvPr id="16190" name="Google Shape;16190;p62"/>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2"/>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2"/>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62"/>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62"/>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2"/>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2"/>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2"/>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2"/>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2"/>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2"/>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2"/>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2"/>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2"/>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2"/>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2"/>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2"/>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2"/>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2"/>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2"/>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2"/>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1" name="Google Shape;16211;p62"/>
          <p:cNvGrpSpPr/>
          <p:nvPr/>
        </p:nvGrpSpPr>
        <p:grpSpPr>
          <a:xfrm>
            <a:off x="3954343" y="2716354"/>
            <a:ext cx="345655" cy="343529"/>
            <a:chOff x="3954343" y="2899354"/>
            <a:chExt cx="345655" cy="343529"/>
          </a:xfrm>
        </p:grpSpPr>
        <p:sp>
          <p:nvSpPr>
            <p:cNvPr id="16212" name="Google Shape;16212;p62"/>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2"/>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2"/>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2"/>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62"/>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62"/>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2"/>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62"/>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62"/>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2"/>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2"/>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2"/>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4" name="Google Shape;16224;p62"/>
          <p:cNvGrpSpPr/>
          <p:nvPr/>
        </p:nvGrpSpPr>
        <p:grpSpPr>
          <a:xfrm>
            <a:off x="2166043" y="3168344"/>
            <a:ext cx="369566" cy="349803"/>
            <a:chOff x="2166043" y="3351344"/>
            <a:chExt cx="369566" cy="349803"/>
          </a:xfrm>
        </p:grpSpPr>
        <p:sp>
          <p:nvSpPr>
            <p:cNvPr id="16225" name="Google Shape;16225;p62"/>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2"/>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62"/>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2"/>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2"/>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2"/>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2"/>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2"/>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2"/>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4" name="Google Shape;16234;p62"/>
          <p:cNvGrpSpPr/>
          <p:nvPr/>
        </p:nvGrpSpPr>
        <p:grpSpPr>
          <a:xfrm>
            <a:off x="2619649" y="3169332"/>
            <a:ext cx="365793" cy="329275"/>
            <a:chOff x="2619649" y="3352332"/>
            <a:chExt cx="365793" cy="329275"/>
          </a:xfrm>
        </p:grpSpPr>
        <p:sp>
          <p:nvSpPr>
            <p:cNvPr id="16235" name="Google Shape;16235;p62"/>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62"/>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62"/>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2"/>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2"/>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2"/>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2"/>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2"/>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2"/>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2"/>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5" name="Google Shape;16245;p62"/>
          <p:cNvGrpSpPr/>
          <p:nvPr/>
        </p:nvGrpSpPr>
        <p:grpSpPr>
          <a:xfrm>
            <a:off x="1296135" y="1332240"/>
            <a:ext cx="340624" cy="351944"/>
            <a:chOff x="1293760" y="1498228"/>
            <a:chExt cx="340624" cy="351944"/>
          </a:xfrm>
        </p:grpSpPr>
        <p:sp>
          <p:nvSpPr>
            <p:cNvPr id="16246" name="Google Shape;16246;p62"/>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2"/>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2"/>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2"/>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2"/>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2"/>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2"/>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2"/>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2"/>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2"/>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2"/>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2"/>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2"/>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2"/>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0" name="Google Shape;16260;p62"/>
          <p:cNvGrpSpPr/>
          <p:nvPr/>
        </p:nvGrpSpPr>
        <p:grpSpPr>
          <a:xfrm>
            <a:off x="849601" y="1769074"/>
            <a:ext cx="406713" cy="383745"/>
            <a:chOff x="849601" y="1952074"/>
            <a:chExt cx="406713" cy="383745"/>
          </a:xfrm>
        </p:grpSpPr>
        <p:sp>
          <p:nvSpPr>
            <p:cNvPr id="16261" name="Google Shape;16261;p62"/>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2"/>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2"/>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2"/>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2"/>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2"/>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2"/>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8" name="Google Shape;16268;p62"/>
          <p:cNvGrpSpPr/>
          <p:nvPr/>
        </p:nvGrpSpPr>
        <p:grpSpPr>
          <a:xfrm>
            <a:off x="2253871" y="2710365"/>
            <a:ext cx="203985" cy="355417"/>
            <a:chOff x="2253871" y="2893365"/>
            <a:chExt cx="203985" cy="355417"/>
          </a:xfrm>
        </p:grpSpPr>
        <p:sp>
          <p:nvSpPr>
            <p:cNvPr id="16269" name="Google Shape;16269;p62"/>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62"/>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62"/>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2"/>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2"/>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2"/>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2"/>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2"/>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2"/>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2"/>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2"/>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0" name="Google Shape;16280;p62"/>
          <p:cNvGrpSpPr/>
          <p:nvPr/>
        </p:nvGrpSpPr>
        <p:grpSpPr>
          <a:xfrm>
            <a:off x="2191541" y="2225601"/>
            <a:ext cx="308823" cy="342571"/>
            <a:chOff x="2191541" y="2408601"/>
            <a:chExt cx="308823" cy="342571"/>
          </a:xfrm>
        </p:grpSpPr>
        <p:sp>
          <p:nvSpPr>
            <p:cNvPr id="16281" name="Google Shape;16281;p62"/>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2"/>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2"/>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2"/>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2"/>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2"/>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2"/>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2"/>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2"/>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62"/>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62"/>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2"/>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2"/>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4" name="Google Shape;16294;p62"/>
          <p:cNvGrpSpPr/>
          <p:nvPr/>
        </p:nvGrpSpPr>
        <p:grpSpPr>
          <a:xfrm>
            <a:off x="847400" y="1320588"/>
            <a:ext cx="342496" cy="341553"/>
            <a:chOff x="847400" y="1503588"/>
            <a:chExt cx="342496" cy="341553"/>
          </a:xfrm>
        </p:grpSpPr>
        <p:sp>
          <p:nvSpPr>
            <p:cNvPr id="16295" name="Google Shape;16295;p62"/>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2"/>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2"/>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2"/>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2"/>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2"/>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2"/>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2"/>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2"/>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2"/>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2"/>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2"/>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2"/>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2"/>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2"/>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2"/>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62"/>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62"/>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2"/>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2"/>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5" name="Google Shape;16315;p62"/>
          <p:cNvGrpSpPr/>
          <p:nvPr/>
        </p:nvGrpSpPr>
        <p:grpSpPr>
          <a:xfrm>
            <a:off x="1329963" y="2716669"/>
            <a:ext cx="280495" cy="361077"/>
            <a:chOff x="1329963" y="2899669"/>
            <a:chExt cx="280495" cy="361077"/>
          </a:xfrm>
        </p:grpSpPr>
        <p:sp>
          <p:nvSpPr>
            <p:cNvPr id="16316" name="Google Shape;16316;p62"/>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2"/>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2"/>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2"/>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2"/>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2"/>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3" name="Google Shape;16323;p62"/>
          <p:cNvGrpSpPr/>
          <p:nvPr/>
        </p:nvGrpSpPr>
        <p:grpSpPr>
          <a:xfrm>
            <a:off x="937429" y="3617908"/>
            <a:ext cx="195496" cy="343439"/>
            <a:chOff x="937429" y="3800908"/>
            <a:chExt cx="195496" cy="343439"/>
          </a:xfrm>
        </p:grpSpPr>
        <p:sp>
          <p:nvSpPr>
            <p:cNvPr id="16324" name="Google Shape;16324;p62"/>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2"/>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2"/>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2"/>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2"/>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2"/>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2"/>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62"/>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62"/>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2"/>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2"/>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2"/>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2"/>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7" name="Google Shape;16337;p62"/>
          <p:cNvGrpSpPr/>
          <p:nvPr/>
        </p:nvGrpSpPr>
        <p:grpSpPr>
          <a:xfrm>
            <a:off x="2687659" y="3627655"/>
            <a:ext cx="365164" cy="342511"/>
            <a:chOff x="2611459" y="3810655"/>
            <a:chExt cx="365164" cy="342511"/>
          </a:xfrm>
        </p:grpSpPr>
        <p:sp>
          <p:nvSpPr>
            <p:cNvPr id="16338" name="Google Shape;16338;p62"/>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62"/>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2"/>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2"/>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2"/>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2"/>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2"/>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2"/>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62"/>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62"/>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2"/>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9" name="Google Shape;16349;p62"/>
          <p:cNvGrpSpPr/>
          <p:nvPr/>
        </p:nvGrpSpPr>
        <p:grpSpPr>
          <a:xfrm>
            <a:off x="3952456" y="1341280"/>
            <a:ext cx="370195" cy="300154"/>
            <a:chOff x="3952456" y="1524280"/>
            <a:chExt cx="370195" cy="300154"/>
          </a:xfrm>
        </p:grpSpPr>
        <p:sp>
          <p:nvSpPr>
            <p:cNvPr id="16350" name="Google Shape;16350;p62"/>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2"/>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2"/>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2"/>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2"/>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2"/>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56" name="Google Shape;16356;p62"/>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Educational Icons</a:t>
            </a:r>
            <a:endParaRPr sz="2400">
              <a:solidFill>
                <a:srgbClr val="FFFFFF"/>
              </a:solidFill>
            </a:endParaRPr>
          </a:p>
        </p:txBody>
      </p:sp>
      <p:sp>
        <p:nvSpPr>
          <p:cNvPr id="16357" name="Google Shape;16357;p62"/>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Medical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61" name="Shape 16361"/>
        <p:cNvGrpSpPr/>
        <p:nvPr/>
      </p:nvGrpSpPr>
      <p:grpSpPr>
        <a:xfrm>
          <a:off x="0" y="0"/>
          <a:ext cx="0" cy="0"/>
          <a:chOff x="0" y="0"/>
          <a:chExt cx="0" cy="0"/>
        </a:xfrm>
      </p:grpSpPr>
      <p:grpSp>
        <p:nvGrpSpPr>
          <p:cNvPr id="16362" name="Google Shape;16362;p63"/>
          <p:cNvGrpSpPr/>
          <p:nvPr/>
        </p:nvGrpSpPr>
        <p:grpSpPr>
          <a:xfrm>
            <a:off x="908482" y="1350185"/>
            <a:ext cx="257112" cy="362808"/>
            <a:chOff x="908482" y="1502585"/>
            <a:chExt cx="257112" cy="362808"/>
          </a:xfrm>
        </p:grpSpPr>
        <p:sp>
          <p:nvSpPr>
            <p:cNvPr id="16363" name="Google Shape;16363;p63"/>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63"/>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63"/>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3"/>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3"/>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3"/>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3"/>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3"/>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3"/>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3"/>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3"/>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3"/>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3"/>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3"/>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3"/>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3"/>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3"/>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3"/>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3"/>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3"/>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3" name="Google Shape;16383;p63"/>
          <p:cNvGrpSpPr/>
          <p:nvPr/>
        </p:nvGrpSpPr>
        <p:grpSpPr>
          <a:xfrm>
            <a:off x="1303537" y="1350316"/>
            <a:ext cx="362939" cy="362677"/>
            <a:chOff x="1303537" y="1502716"/>
            <a:chExt cx="362939" cy="362677"/>
          </a:xfrm>
        </p:grpSpPr>
        <p:sp>
          <p:nvSpPr>
            <p:cNvPr id="16384" name="Google Shape;16384;p63"/>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3"/>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3"/>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3"/>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3"/>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3"/>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3"/>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3"/>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3"/>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3"/>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3"/>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5" name="Google Shape;16395;p63"/>
          <p:cNvGrpSpPr/>
          <p:nvPr/>
        </p:nvGrpSpPr>
        <p:grpSpPr>
          <a:xfrm>
            <a:off x="1751901" y="1350316"/>
            <a:ext cx="362677" cy="362677"/>
            <a:chOff x="1751901" y="1502716"/>
            <a:chExt cx="362677" cy="362677"/>
          </a:xfrm>
        </p:grpSpPr>
        <p:sp>
          <p:nvSpPr>
            <p:cNvPr id="16396" name="Google Shape;16396;p63"/>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3"/>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63"/>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63"/>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3"/>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3"/>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3"/>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3"/>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3"/>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3"/>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3"/>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3"/>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3"/>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3"/>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3"/>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3"/>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3"/>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3"/>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3"/>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5" name="Google Shape;16415;p63"/>
          <p:cNvGrpSpPr/>
          <p:nvPr/>
        </p:nvGrpSpPr>
        <p:grpSpPr>
          <a:xfrm>
            <a:off x="3095178" y="1350316"/>
            <a:ext cx="334290" cy="362677"/>
            <a:chOff x="3095178" y="1502716"/>
            <a:chExt cx="334290" cy="362677"/>
          </a:xfrm>
        </p:grpSpPr>
        <p:sp>
          <p:nvSpPr>
            <p:cNvPr id="16416" name="Google Shape;16416;p63"/>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3"/>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3"/>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3"/>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3"/>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3"/>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3"/>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3"/>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3"/>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3"/>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3"/>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3"/>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3"/>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3"/>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63"/>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63"/>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3"/>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3" name="Google Shape;16433;p63"/>
          <p:cNvGrpSpPr/>
          <p:nvPr/>
        </p:nvGrpSpPr>
        <p:grpSpPr>
          <a:xfrm>
            <a:off x="3542281" y="1353205"/>
            <a:ext cx="366196" cy="357005"/>
            <a:chOff x="3542281" y="1505605"/>
            <a:chExt cx="366196" cy="357005"/>
          </a:xfrm>
        </p:grpSpPr>
        <p:sp>
          <p:nvSpPr>
            <p:cNvPr id="16434" name="Google Shape;16434;p63"/>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3"/>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3"/>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3"/>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3"/>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3"/>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3"/>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3"/>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3"/>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3"/>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3"/>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3"/>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3"/>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3"/>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3"/>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3"/>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3"/>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3"/>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3"/>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3"/>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3"/>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3"/>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3"/>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3"/>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3"/>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9" name="Google Shape;16459;p63"/>
          <p:cNvGrpSpPr/>
          <p:nvPr/>
        </p:nvGrpSpPr>
        <p:grpSpPr>
          <a:xfrm>
            <a:off x="1748382" y="3232397"/>
            <a:ext cx="364673" cy="340067"/>
            <a:chOff x="1748382" y="3384797"/>
            <a:chExt cx="364673" cy="340067"/>
          </a:xfrm>
        </p:grpSpPr>
        <p:sp>
          <p:nvSpPr>
            <p:cNvPr id="16460" name="Google Shape;16460;p63"/>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3"/>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3"/>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3"/>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3"/>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3"/>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3"/>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3"/>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3"/>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3"/>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3"/>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3"/>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3"/>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3"/>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3"/>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5" name="Google Shape;16475;p63"/>
          <p:cNvGrpSpPr/>
          <p:nvPr/>
        </p:nvGrpSpPr>
        <p:grpSpPr>
          <a:xfrm>
            <a:off x="6221064" y="3658649"/>
            <a:ext cx="364673" cy="339804"/>
            <a:chOff x="6221064" y="3811049"/>
            <a:chExt cx="364673" cy="339804"/>
          </a:xfrm>
        </p:grpSpPr>
        <p:sp>
          <p:nvSpPr>
            <p:cNvPr id="16476" name="Google Shape;16476;p63"/>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3"/>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3"/>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3"/>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3"/>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3"/>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3"/>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3"/>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3"/>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3"/>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3"/>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3"/>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3"/>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3"/>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3"/>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1" name="Google Shape;16491;p63"/>
          <p:cNvGrpSpPr/>
          <p:nvPr/>
        </p:nvGrpSpPr>
        <p:grpSpPr>
          <a:xfrm>
            <a:off x="2182643" y="3233920"/>
            <a:ext cx="382030" cy="320451"/>
            <a:chOff x="2182643" y="3386320"/>
            <a:chExt cx="382030" cy="320451"/>
          </a:xfrm>
        </p:grpSpPr>
        <p:sp>
          <p:nvSpPr>
            <p:cNvPr id="16492" name="Google Shape;16492;p63"/>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3"/>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3"/>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3"/>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3"/>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3"/>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3"/>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3"/>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3"/>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3"/>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3"/>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3"/>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3"/>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3"/>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3"/>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7" name="Google Shape;16507;p63"/>
          <p:cNvGrpSpPr/>
          <p:nvPr/>
        </p:nvGrpSpPr>
        <p:grpSpPr>
          <a:xfrm>
            <a:off x="3084386" y="3236940"/>
            <a:ext cx="353880" cy="330745"/>
            <a:chOff x="3084386" y="3389340"/>
            <a:chExt cx="353880" cy="330745"/>
          </a:xfrm>
        </p:grpSpPr>
        <p:sp>
          <p:nvSpPr>
            <p:cNvPr id="16508" name="Google Shape;16508;p63"/>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3"/>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3"/>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3"/>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3"/>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3"/>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3"/>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63"/>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63"/>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3"/>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3"/>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3"/>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0" name="Google Shape;16520;p63"/>
          <p:cNvGrpSpPr/>
          <p:nvPr/>
        </p:nvGrpSpPr>
        <p:grpSpPr>
          <a:xfrm>
            <a:off x="863499" y="1818506"/>
            <a:ext cx="347078" cy="364016"/>
            <a:chOff x="863499" y="1970906"/>
            <a:chExt cx="347078" cy="364016"/>
          </a:xfrm>
        </p:grpSpPr>
        <p:sp>
          <p:nvSpPr>
            <p:cNvPr id="16521" name="Google Shape;16521;p63"/>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3"/>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3"/>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3"/>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63"/>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3"/>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3"/>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3"/>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3"/>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3"/>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63"/>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63"/>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3"/>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3"/>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5" name="Google Shape;16535;p63"/>
          <p:cNvGrpSpPr/>
          <p:nvPr/>
        </p:nvGrpSpPr>
        <p:grpSpPr>
          <a:xfrm>
            <a:off x="1749879" y="1818506"/>
            <a:ext cx="364436" cy="364174"/>
            <a:chOff x="1749879" y="1970906"/>
            <a:chExt cx="364436" cy="364174"/>
          </a:xfrm>
        </p:grpSpPr>
        <p:sp>
          <p:nvSpPr>
            <p:cNvPr id="16536" name="Google Shape;16536;p63"/>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3"/>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3"/>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3"/>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3"/>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3"/>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3"/>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3"/>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3"/>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3"/>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3"/>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3"/>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3"/>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3"/>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0" name="Google Shape;16550;p63"/>
          <p:cNvGrpSpPr/>
          <p:nvPr/>
        </p:nvGrpSpPr>
        <p:grpSpPr>
          <a:xfrm>
            <a:off x="2186425" y="1823758"/>
            <a:ext cx="396106" cy="353985"/>
            <a:chOff x="2186425" y="1976158"/>
            <a:chExt cx="396106" cy="353985"/>
          </a:xfrm>
        </p:grpSpPr>
        <p:sp>
          <p:nvSpPr>
            <p:cNvPr id="16551" name="Google Shape;16551;p63"/>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3"/>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3"/>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3"/>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63"/>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63"/>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3"/>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8" name="Google Shape;16558;p63"/>
          <p:cNvGrpSpPr/>
          <p:nvPr/>
        </p:nvGrpSpPr>
        <p:grpSpPr>
          <a:xfrm>
            <a:off x="2659157" y="1865012"/>
            <a:ext cx="319190" cy="271240"/>
            <a:chOff x="2659157" y="2017412"/>
            <a:chExt cx="319190" cy="271240"/>
          </a:xfrm>
        </p:grpSpPr>
        <p:sp>
          <p:nvSpPr>
            <p:cNvPr id="16559" name="Google Shape;16559;p63"/>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3"/>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3"/>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3"/>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63"/>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3"/>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3"/>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3"/>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3"/>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63"/>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63"/>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3"/>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3"/>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3"/>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3"/>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3"/>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3"/>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3"/>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3"/>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3"/>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3"/>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3"/>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3"/>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3"/>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63"/>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63"/>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5" name="Google Shape;16585;p63"/>
          <p:cNvGrpSpPr/>
          <p:nvPr/>
        </p:nvGrpSpPr>
        <p:grpSpPr>
          <a:xfrm>
            <a:off x="3111775" y="1841116"/>
            <a:ext cx="318928" cy="319217"/>
            <a:chOff x="3111775" y="1993516"/>
            <a:chExt cx="318928" cy="319217"/>
          </a:xfrm>
        </p:grpSpPr>
        <p:sp>
          <p:nvSpPr>
            <p:cNvPr id="16586" name="Google Shape;16586;p63"/>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3"/>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3"/>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3"/>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3"/>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3"/>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3"/>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3"/>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3"/>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3"/>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63"/>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3"/>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3"/>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3"/>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3"/>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3"/>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63"/>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3"/>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63"/>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63"/>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3"/>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3"/>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3"/>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3"/>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3"/>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3"/>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3"/>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3"/>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3"/>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3"/>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6" name="Google Shape;16616;p63"/>
          <p:cNvGrpSpPr/>
          <p:nvPr/>
        </p:nvGrpSpPr>
        <p:grpSpPr>
          <a:xfrm>
            <a:off x="4023785" y="1818007"/>
            <a:ext cx="288807" cy="355377"/>
            <a:chOff x="4023785" y="1970407"/>
            <a:chExt cx="288807" cy="355377"/>
          </a:xfrm>
        </p:grpSpPr>
        <p:sp>
          <p:nvSpPr>
            <p:cNvPr id="16617" name="Google Shape;16617;p63"/>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3"/>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63"/>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3"/>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3"/>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3"/>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3"/>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3"/>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63"/>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3"/>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3"/>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3"/>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3"/>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3"/>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3"/>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3"/>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3"/>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3"/>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3"/>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3"/>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7" name="Google Shape;16637;p63"/>
          <p:cNvGrpSpPr/>
          <p:nvPr/>
        </p:nvGrpSpPr>
        <p:grpSpPr>
          <a:xfrm>
            <a:off x="3544540" y="3228563"/>
            <a:ext cx="320188" cy="319269"/>
            <a:chOff x="3544540" y="3380963"/>
            <a:chExt cx="320188" cy="319269"/>
          </a:xfrm>
        </p:grpSpPr>
        <p:sp>
          <p:nvSpPr>
            <p:cNvPr id="16638" name="Google Shape;16638;p63"/>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3"/>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3"/>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3"/>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63"/>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63"/>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3"/>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3"/>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3"/>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3"/>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63"/>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3"/>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3"/>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3"/>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3"/>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3"/>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4" name="Google Shape;16654;p63"/>
          <p:cNvGrpSpPr/>
          <p:nvPr/>
        </p:nvGrpSpPr>
        <p:grpSpPr>
          <a:xfrm>
            <a:off x="3944637" y="3202434"/>
            <a:ext cx="415696" cy="371605"/>
            <a:chOff x="3944637" y="3354834"/>
            <a:chExt cx="415696" cy="371605"/>
          </a:xfrm>
        </p:grpSpPr>
        <p:sp>
          <p:nvSpPr>
            <p:cNvPr id="16655" name="Google Shape;16655;p63"/>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3"/>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3"/>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3"/>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3"/>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3"/>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3"/>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3"/>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3"/>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63"/>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63"/>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3"/>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3"/>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3"/>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3"/>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3"/>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3"/>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2" name="Google Shape;16672;p63"/>
          <p:cNvGrpSpPr/>
          <p:nvPr/>
        </p:nvGrpSpPr>
        <p:grpSpPr>
          <a:xfrm>
            <a:off x="1314619" y="3669127"/>
            <a:ext cx="346317" cy="332136"/>
            <a:chOff x="1314619" y="3821527"/>
            <a:chExt cx="346317" cy="332136"/>
          </a:xfrm>
        </p:grpSpPr>
        <p:sp>
          <p:nvSpPr>
            <p:cNvPr id="16673" name="Google Shape;16673;p63"/>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3"/>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3"/>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3"/>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63"/>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63"/>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3"/>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3"/>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63"/>
          <p:cNvGrpSpPr/>
          <p:nvPr/>
        </p:nvGrpSpPr>
        <p:grpSpPr>
          <a:xfrm>
            <a:off x="1751139" y="3638534"/>
            <a:ext cx="386258" cy="380507"/>
            <a:chOff x="1751139" y="3790934"/>
            <a:chExt cx="386258" cy="380507"/>
          </a:xfrm>
        </p:grpSpPr>
        <p:sp>
          <p:nvSpPr>
            <p:cNvPr id="16682" name="Google Shape;16682;p63"/>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3"/>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3"/>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3"/>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3"/>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3"/>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3"/>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3"/>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3"/>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63"/>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3"/>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3"/>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3"/>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3"/>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3"/>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3"/>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3"/>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0" name="Google Shape;16700;p63"/>
          <p:cNvGrpSpPr/>
          <p:nvPr/>
        </p:nvGrpSpPr>
        <p:grpSpPr>
          <a:xfrm>
            <a:off x="2189681" y="3669206"/>
            <a:ext cx="395607" cy="318928"/>
            <a:chOff x="2189681" y="3821606"/>
            <a:chExt cx="395607" cy="318928"/>
          </a:xfrm>
        </p:grpSpPr>
        <p:sp>
          <p:nvSpPr>
            <p:cNvPr id="16701" name="Google Shape;16701;p63"/>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3"/>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3"/>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63"/>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63"/>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3"/>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3"/>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3"/>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3"/>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3"/>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3"/>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3"/>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3"/>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3"/>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3"/>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3"/>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3"/>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3"/>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3"/>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3"/>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3"/>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3"/>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3"/>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3"/>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3"/>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3"/>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3"/>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3"/>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3"/>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3"/>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1" name="Google Shape;16731;p63"/>
          <p:cNvSpPr/>
          <p:nvPr/>
        </p:nvSpPr>
        <p:spPr>
          <a:xfrm>
            <a:off x="1288464" y="18876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32" name="Google Shape;16732;p63"/>
          <p:cNvGrpSpPr/>
          <p:nvPr/>
        </p:nvGrpSpPr>
        <p:grpSpPr>
          <a:xfrm>
            <a:off x="1277409" y="1808947"/>
            <a:ext cx="420475" cy="383055"/>
            <a:chOff x="1277409" y="1961347"/>
            <a:chExt cx="420475" cy="383055"/>
          </a:xfrm>
        </p:grpSpPr>
        <p:sp>
          <p:nvSpPr>
            <p:cNvPr id="16733" name="Google Shape;16733;p63"/>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63"/>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63"/>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3"/>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3"/>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3"/>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3"/>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3"/>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3"/>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63"/>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63"/>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3"/>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3"/>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3"/>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3"/>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3"/>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3"/>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3"/>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3"/>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3"/>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3"/>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3"/>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3"/>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63"/>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63"/>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3"/>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3"/>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0" name="Google Shape;16760;p63"/>
          <p:cNvGrpSpPr/>
          <p:nvPr/>
        </p:nvGrpSpPr>
        <p:grpSpPr>
          <a:xfrm>
            <a:off x="2215075" y="2280419"/>
            <a:ext cx="380008" cy="351648"/>
            <a:chOff x="2215075" y="2432819"/>
            <a:chExt cx="380008" cy="351648"/>
          </a:xfrm>
        </p:grpSpPr>
        <p:sp>
          <p:nvSpPr>
            <p:cNvPr id="16761" name="Google Shape;16761;p63"/>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3"/>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3"/>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3"/>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3"/>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3"/>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3"/>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3"/>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63"/>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63"/>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3"/>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3"/>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3"/>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3"/>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3"/>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3"/>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3"/>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3"/>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3"/>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3"/>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3"/>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3"/>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3"/>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3"/>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3"/>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3"/>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3"/>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63"/>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63"/>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3"/>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3"/>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2" name="Google Shape;16792;p63"/>
          <p:cNvGrpSpPr/>
          <p:nvPr/>
        </p:nvGrpSpPr>
        <p:grpSpPr>
          <a:xfrm>
            <a:off x="2661416" y="2269942"/>
            <a:ext cx="344059" cy="340671"/>
            <a:chOff x="2661416" y="2422342"/>
            <a:chExt cx="344059" cy="340671"/>
          </a:xfrm>
        </p:grpSpPr>
        <p:sp>
          <p:nvSpPr>
            <p:cNvPr id="16793" name="Google Shape;16793;p63"/>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3"/>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3"/>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3"/>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3"/>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63"/>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63"/>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63"/>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63"/>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3"/>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3"/>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3"/>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3"/>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6" name="Google Shape;16806;p63"/>
          <p:cNvGrpSpPr/>
          <p:nvPr/>
        </p:nvGrpSpPr>
        <p:grpSpPr>
          <a:xfrm>
            <a:off x="4066510" y="2269942"/>
            <a:ext cx="206876" cy="348470"/>
            <a:chOff x="4066510" y="2422342"/>
            <a:chExt cx="206876" cy="348470"/>
          </a:xfrm>
        </p:grpSpPr>
        <p:sp>
          <p:nvSpPr>
            <p:cNvPr id="16807" name="Google Shape;16807;p63"/>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3"/>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3"/>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3"/>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3"/>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3"/>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3"/>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3"/>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3"/>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63"/>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63"/>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3"/>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9" name="Google Shape;16819;p63"/>
          <p:cNvSpPr/>
          <p:nvPr/>
        </p:nvSpPr>
        <p:spPr>
          <a:xfrm>
            <a:off x="2958206" y="37393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20" name="Google Shape;16820;p63"/>
          <p:cNvGrpSpPr/>
          <p:nvPr/>
        </p:nvGrpSpPr>
        <p:grpSpPr>
          <a:xfrm>
            <a:off x="2617693" y="3664925"/>
            <a:ext cx="420475" cy="326491"/>
            <a:chOff x="2617693" y="3817325"/>
            <a:chExt cx="420475" cy="326491"/>
          </a:xfrm>
        </p:grpSpPr>
        <p:sp>
          <p:nvSpPr>
            <p:cNvPr id="16821" name="Google Shape;16821;p63"/>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3"/>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3"/>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3"/>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3"/>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3"/>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3"/>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3"/>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3"/>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3"/>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3"/>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3"/>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63"/>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63"/>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3"/>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3"/>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3"/>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8" name="Google Shape;16838;p63"/>
          <p:cNvGrpSpPr/>
          <p:nvPr/>
        </p:nvGrpSpPr>
        <p:grpSpPr>
          <a:xfrm>
            <a:off x="3545301" y="2271123"/>
            <a:ext cx="358134" cy="356637"/>
            <a:chOff x="3545301" y="2423523"/>
            <a:chExt cx="358134" cy="356637"/>
          </a:xfrm>
        </p:grpSpPr>
        <p:sp>
          <p:nvSpPr>
            <p:cNvPr id="16839" name="Google Shape;16839;p63"/>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3"/>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3"/>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3"/>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3"/>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3"/>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63"/>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63"/>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3"/>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8" name="Google Shape;16848;p63"/>
          <p:cNvGrpSpPr/>
          <p:nvPr/>
        </p:nvGrpSpPr>
        <p:grpSpPr>
          <a:xfrm>
            <a:off x="5766424" y="4122795"/>
            <a:ext cx="358160" cy="356926"/>
            <a:chOff x="5766424" y="4275195"/>
            <a:chExt cx="358160" cy="356926"/>
          </a:xfrm>
        </p:grpSpPr>
        <p:sp>
          <p:nvSpPr>
            <p:cNvPr id="16849" name="Google Shape;16849;p63"/>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3"/>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3"/>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3"/>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3"/>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3"/>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3"/>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3"/>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3"/>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8" name="Google Shape;16858;p63"/>
          <p:cNvGrpSpPr/>
          <p:nvPr/>
        </p:nvGrpSpPr>
        <p:grpSpPr>
          <a:xfrm>
            <a:off x="3531462" y="3672199"/>
            <a:ext cx="377251" cy="324232"/>
            <a:chOff x="3531462" y="3824599"/>
            <a:chExt cx="377251" cy="324232"/>
          </a:xfrm>
        </p:grpSpPr>
        <p:sp>
          <p:nvSpPr>
            <p:cNvPr id="16859" name="Google Shape;16859;p63"/>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63"/>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3"/>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3"/>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3"/>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3"/>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3"/>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3"/>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3"/>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3"/>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3"/>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0" name="Google Shape;16870;p63"/>
          <p:cNvGrpSpPr/>
          <p:nvPr/>
        </p:nvGrpSpPr>
        <p:grpSpPr>
          <a:xfrm>
            <a:off x="4030586" y="3652846"/>
            <a:ext cx="286523" cy="340566"/>
            <a:chOff x="4030586" y="3805246"/>
            <a:chExt cx="286523" cy="340566"/>
          </a:xfrm>
        </p:grpSpPr>
        <p:sp>
          <p:nvSpPr>
            <p:cNvPr id="16871" name="Google Shape;16871;p63"/>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3"/>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3"/>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3"/>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3"/>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3"/>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3"/>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3"/>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3"/>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3"/>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3"/>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3"/>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3"/>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4" name="Google Shape;16884;p63"/>
          <p:cNvGrpSpPr/>
          <p:nvPr/>
        </p:nvGrpSpPr>
        <p:grpSpPr>
          <a:xfrm>
            <a:off x="2180884" y="2736319"/>
            <a:ext cx="376752" cy="374468"/>
            <a:chOff x="2180884" y="2888719"/>
            <a:chExt cx="376752" cy="374468"/>
          </a:xfrm>
        </p:grpSpPr>
        <p:sp>
          <p:nvSpPr>
            <p:cNvPr id="16885" name="Google Shape;16885;p63"/>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3"/>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3"/>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3"/>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3"/>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3"/>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3"/>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3"/>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3"/>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3"/>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3"/>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3"/>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3"/>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3"/>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9" name="Google Shape;16899;p63"/>
          <p:cNvGrpSpPr/>
          <p:nvPr/>
        </p:nvGrpSpPr>
        <p:grpSpPr>
          <a:xfrm>
            <a:off x="3954432" y="2790599"/>
            <a:ext cx="378249" cy="265909"/>
            <a:chOff x="3954432" y="2942999"/>
            <a:chExt cx="378249" cy="265909"/>
          </a:xfrm>
        </p:grpSpPr>
        <p:sp>
          <p:nvSpPr>
            <p:cNvPr id="16900" name="Google Shape;16900;p63"/>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63"/>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3"/>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3"/>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3"/>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3"/>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63"/>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63"/>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3"/>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9" name="Google Shape;16909;p63"/>
          <p:cNvGrpSpPr/>
          <p:nvPr/>
        </p:nvGrpSpPr>
        <p:grpSpPr>
          <a:xfrm>
            <a:off x="1752137" y="4114208"/>
            <a:ext cx="378512" cy="374756"/>
            <a:chOff x="1752137" y="4266608"/>
            <a:chExt cx="378512" cy="374756"/>
          </a:xfrm>
        </p:grpSpPr>
        <p:sp>
          <p:nvSpPr>
            <p:cNvPr id="16910" name="Google Shape;16910;p63"/>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3"/>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3"/>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3"/>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3"/>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3"/>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3"/>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3"/>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3"/>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3"/>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3"/>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3"/>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3"/>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3"/>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3"/>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63"/>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63"/>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3"/>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3"/>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3"/>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1" name="Google Shape;16931;p63"/>
          <p:cNvGrpSpPr/>
          <p:nvPr/>
        </p:nvGrpSpPr>
        <p:grpSpPr>
          <a:xfrm>
            <a:off x="3117788" y="3660146"/>
            <a:ext cx="341065" cy="341065"/>
            <a:chOff x="3117788" y="3812546"/>
            <a:chExt cx="341065" cy="341065"/>
          </a:xfrm>
        </p:grpSpPr>
        <p:sp>
          <p:nvSpPr>
            <p:cNvPr id="16932" name="Google Shape;16932;p63"/>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3"/>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3"/>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3"/>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3"/>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3"/>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8" name="Google Shape;16938;p63"/>
          <p:cNvGrpSpPr/>
          <p:nvPr/>
        </p:nvGrpSpPr>
        <p:grpSpPr>
          <a:xfrm>
            <a:off x="3994400" y="4147532"/>
            <a:ext cx="338281" cy="322657"/>
            <a:chOff x="3994400" y="4299932"/>
            <a:chExt cx="338281" cy="322657"/>
          </a:xfrm>
        </p:grpSpPr>
        <p:sp>
          <p:nvSpPr>
            <p:cNvPr id="16939" name="Google Shape;16939;p63"/>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3"/>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3"/>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3"/>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3"/>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3"/>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3"/>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3"/>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47" name="Google Shape;16947;p63"/>
          <p:cNvSpPr/>
          <p:nvPr/>
        </p:nvSpPr>
        <p:spPr>
          <a:xfrm>
            <a:off x="3700340" y="18132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3"/>
          <p:cNvSpPr/>
          <p:nvPr/>
        </p:nvSpPr>
        <p:spPr>
          <a:xfrm>
            <a:off x="3700340" y="18132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49" name="Google Shape;16949;p63"/>
          <p:cNvGrpSpPr/>
          <p:nvPr/>
        </p:nvGrpSpPr>
        <p:grpSpPr>
          <a:xfrm>
            <a:off x="3573426" y="1813228"/>
            <a:ext cx="302358" cy="374993"/>
            <a:chOff x="3573426" y="1965628"/>
            <a:chExt cx="302358" cy="374993"/>
          </a:xfrm>
        </p:grpSpPr>
        <p:sp>
          <p:nvSpPr>
            <p:cNvPr id="16950" name="Google Shape;16950;p63"/>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3"/>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3"/>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3"/>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3"/>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3"/>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3"/>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3"/>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3"/>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3"/>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3"/>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3"/>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3"/>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3"/>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3"/>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3"/>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3"/>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3"/>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3"/>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63"/>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63"/>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3"/>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3"/>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3"/>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3"/>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63"/>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63"/>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3"/>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3"/>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3"/>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3"/>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3"/>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3"/>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3"/>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3"/>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3"/>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63"/>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63"/>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63"/>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3"/>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3"/>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3"/>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3"/>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3"/>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3"/>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3"/>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3"/>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7" name="Google Shape;16997;p63"/>
          <p:cNvGrpSpPr/>
          <p:nvPr/>
        </p:nvGrpSpPr>
        <p:grpSpPr>
          <a:xfrm>
            <a:off x="3513632" y="2756172"/>
            <a:ext cx="355876" cy="331007"/>
            <a:chOff x="3513632" y="2908572"/>
            <a:chExt cx="355876" cy="331007"/>
          </a:xfrm>
        </p:grpSpPr>
        <p:sp>
          <p:nvSpPr>
            <p:cNvPr id="16998" name="Google Shape;16998;p63"/>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3"/>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3"/>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3"/>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3"/>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3"/>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63"/>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63"/>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3"/>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3"/>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3"/>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63"/>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63"/>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63"/>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3"/>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3"/>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4" name="Google Shape;17014;p63"/>
          <p:cNvGrpSpPr/>
          <p:nvPr/>
        </p:nvGrpSpPr>
        <p:grpSpPr>
          <a:xfrm>
            <a:off x="2694083" y="2736030"/>
            <a:ext cx="235762" cy="374756"/>
            <a:chOff x="2694083" y="2888430"/>
            <a:chExt cx="235762" cy="374756"/>
          </a:xfrm>
        </p:grpSpPr>
        <p:sp>
          <p:nvSpPr>
            <p:cNvPr id="17015" name="Google Shape;17015;p63"/>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3"/>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3"/>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63"/>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63"/>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3"/>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3"/>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3"/>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3"/>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63"/>
          <p:cNvGrpSpPr/>
          <p:nvPr/>
        </p:nvGrpSpPr>
        <p:grpSpPr>
          <a:xfrm>
            <a:off x="871534" y="4148188"/>
            <a:ext cx="357661" cy="311155"/>
            <a:chOff x="871534" y="4300588"/>
            <a:chExt cx="357661" cy="311155"/>
          </a:xfrm>
        </p:grpSpPr>
        <p:sp>
          <p:nvSpPr>
            <p:cNvPr id="17025" name="Google Shape;17025;p63"/>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3"/>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3"/>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3"/>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3"/>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3"/>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63"/>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63"/>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3"/>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3"/>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3"/>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3"/>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3"/>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63"/>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3"/>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3"/>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3"/>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3"/>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3"/>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3"/>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3"/>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63"/>
          <p:cNvGrpSpPr/>
          <p:nvPr/>
        </p:nvGrpSpPr>
        <p:grpSpPr>
          <a:xfrm>
            <a:off x="916019" y="3669206"/>
            <a:ext cx="250100" cy="336785"/>
            <a:chOff x="916019" y="3821606"/>
            <a:chExt cx="250100" cy="336785"/>
          </a:xfrm>
        </p:grpSpPr>
        <p:sp>
          <p:nvSpPr>
            <p:cNvPr id="17047" name="Google Shape;17047;p63"/>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3"/>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3"/>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3"/>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3"/>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3"/>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63"/>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63"/>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3"/>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3"/>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3"/>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63"/>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63"/>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0" name="Google Shape;17060;p63"/>
          <p:cNvGrpSpPr/>
          <p:nvPr/>
        </p:nvGrpSpPr>
        <p:grpSpPr>
          <a:xfrm>
            <a:off x="849686" y="2757170"/>
            <a:ext cx="374730" cy="332504"/>
            <a:chOff x="849686" y="2909570"/>
            <a:chExt cx="374730" cy="332504"/>
          </a:xfrm>
        </p:grpSpPr>
        <p:sp>
          <p:nvSpPr>
            <p:cNvPr id="17061" name="Google Shape;17061;p63"/>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3"/>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63"/>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63"/>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3"/>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3"/>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63"/>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63"/>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3"/>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3"/>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3"/>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2" name="Google Shape;17072;p63"/>
          <p:cNvGrpSpPr/>
          <p:nvPr/>
        </p:nvGrpSpPr>
        <p:grpSpPr>
          <a:xfrm>
            <a:off x="1735567" y="2267841"/>
            <a:ext cx="417718" cy="372866"/>
            <a:chOff x="1735567" y="2420241"/>
            <a:chExt cx="417718" cy="372866"/>
          </a:xfrm>
        </p:grpSpPr>
        <p:sp>
          <p:nvSpPr>
            <p:cNvPr id="17073" name="Google Shape;17073;p63"/>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3"/>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3"/>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3"/>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3"/>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63"/>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63"/>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3"/>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63"/>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63"/>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63"/>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3"/>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5" name="Google Shape;17085;p63"/>
          <p:cNvGrpSpPr/>
          <p:nvPr/>
        </p:nvGrpSpPr>
        <p:grpSpPr>
          <a:xfrm>
            <a:off x="3599318" y="4147190"/>
            <a:ext cx="251098" cy="309028"/>
            <a:chOff x="3599318" y="4299590"/>
            <a:chExt cx="251098" cy="309028"/>
          </a:xfrm>
        </p:grpSpPr>
        <p:sp>
          <p:nvSpPr>
            <p:cNvPr id="17086" name="Google Shape;17086;p63"/>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63"/>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3"/>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3"/>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63"/>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3"/>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2" name="Google Shape;17092;p63"/>
          <p:cNvGrpSpPr/>
          <p:nvPr/>
        </p:nvGrpSpPr>
        <p:grpSpPr>
          <a:xfrm>
            <a:off x="3105998" y="2280840"/>
            <a:ext cx="345818" cy="345056"/>
            <a:chOff x="3105998" y="2433240"/>
            <a:chExt cx="345818" cy="345056"/>
          </a:xfrm>
        </p:grpSpPr>
        <p:sp>
          <p:nvSpPr>
            <p:cNvPr id="17093" name="Google Shape;17093;p63"/>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3"/>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63"/>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63"/>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63"/>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3"/>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3"/>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63"/>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63"/>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63"/>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63"/>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4" name="Google Shape;17104;p63"/>
          <p:cNvGrpSpPr/>
          <p:nvPr/>
        </p:nvGrpSpPr>
        <p:grpSpPr>
          <a:xfrm>
            <a:off x="1737326" y="2748373"/>
            <a:ext cx="374730" cy="350361"/>
            <a:chOff x="1737326" y="2900773"/>
            <a:chExt cx="374730" cy="350361"/>
          </a:xfrm>
        </p:grpSpPr>
        <p:sp>
          <p:nvSpPr>
            <p:cNvPr id="17105" name="Google Shape;17105;p63"/>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63"/>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3"/>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63"/>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63"/>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63"/>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3"/>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63"/>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63"/>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63"/>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63"/>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3"/>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3"/>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3"/>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63"/>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63"/>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3"/>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2" name="Google Shape;17122;p63"/>
          <p:cNvGrpSpPr/>
          <p:nvPr/>
        </p:nvGrpSpPr>
        <p:grpSpPr>
          <a:xfrm>
            <a:off x="4000676" y="1426996"/>
            <a:ext cx="327226" cy="211603"/>
            <a:chOff x="4000676" y="1579396"/>
            <a:chExt cx="327226" cy="211603"/>
          </a:xfrm>
        </p:grpSpPr>
        <p:sp>
          <p:nvSpPr>
            <p:cNvPr id="17123" name="Google Shape;17123;p63"/>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63"/>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63"/>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3"/>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63"/>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63"/>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3"/>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63"/>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63"/>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63"/>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3"/>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63"/>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63"/>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63"/>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63"/>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63"/>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9" name="Google Shape;17139;p63"/>
          <p:cNvGrpSpPr/>
          <p:nvPr/>
        </p:nvGrpSpPr>
        <p:grpSpPr>
          <a:xfrm>
            <a:off x="2635523" y="1363184"/>
            <a:ext cx="371054" cy="336469"/>
            <a:chOff x="2635523" y="1515584"/>
            <a:chExt cx="371054" cy="336469"/>
          </a:xfrm>
        </p:grpSpPr>
        <p:sp>
          <p:nvSpPr>
            <p:cNvPr id="17140" name="Google Shape;17140;p63"/>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63"/>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63"/>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63"/>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63"/>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63"/>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63"/>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7" name="Google Shape;17147;p63"/>
          <p:cNvGrpSpPr/>
          <p:nvPr/>
        </p:nvGrpSpPr>
        <p:grpSpPr>
          <a:xfrm>
            <a:off x="2231907" y="1368331"/>
            <a:ext cx="311627" cy="326569"/>
            <a:chOff x="2231907" y="1520731"/>
            <a:chExt cx="311627" cy="326569"/>
          </a:xfrm>
        </p:grpSpPr>
        <p:sp>
          <p:nvSpPr>
            <p:cNvPr id="17148" name="Google Shape;17148;p63"/>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63"/>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63"/>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63"/>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63"/>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63"/>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63"/>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63"/>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63"/>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63"/>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8" name="Google Shape;17158;p63"/>
          <p:cNvGrpSpPr/>
          <p:nvPr/>
        </p:nvGrpSpPr>
        <p:grpSpPr>
          <a:xfrm>
            <a:off x="1340249" y="4149133"/>
            <a:ext cx="311890" cy="304695"/>
            <a:chOff x="1340249" y="4301533"/>
            <a:chExt cx="311890" cy="304695"/>
          </a:xfrm>
        </p:grpSpPr>
        <p:sp>
          <p:nvSpPr>
            <p:cNvPr id="17159" name="Google Shape;17159;p63"/>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63"/>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63"/>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63"/>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63"/>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63"/>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63"/>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63"/>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63"/>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63"/>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63"/>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63"/>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63"/>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63"/>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3" name="Google Shape;17173;p63"/>
          <p:cNvGrpSpPr/>
          <p:nvPr/>
        </p:nvGrpSpPr>
        <p:grpSpPr>
          <a:xfrm>
            <a:off x="1330690" y="3224624"/>
            <a:ext cx="306874" cy="332268"/>
            <a:chOff x="1330690" y="3377024"/>
            <a:chExt cx="306874" cy="332268"/>
          </a:xfrm>
        </p:grpSpPr>
        <p:sp>
          <p:nvSpPr>
            <p:cNvPr id="17174" name="Google Shape;17174;p63"/>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63"/>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63"/>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63"/>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63"/>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63"/>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63"/>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63"/>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63"/>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63"/>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63"/>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63"/>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63"/>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63"/>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63"/>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3" name="Google Shape;17193;p63"/>
          <p:cNvGrpSpPr/>
          <p:nvPr/>
        </p:nvGrpSpPr>
        <p:grpSpPr>
          <a:xfrm>
            <a:off x="2650597" y="3229377"/>
            <a:ext cx="341511" cy="324994"/>
            <a:chOff x="2650597" y="3381777"/>
            <a:chExt cx="341511" cy="324994"/>
          </a:xfrm>
        </p:grpSpPr>
        <p:sp>
          <p:nvSpPr>
            <p:cNvPr id="17194" name="Google Shape;17194;p63"/>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63"/>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63"/>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63"/>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63"/>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63"/>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63"/>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63"/>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63"/>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63"/>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63"/>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63"/>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63"/>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63"/>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63"/>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63"/>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63"/>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63"/>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63"/>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63"/>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63"/>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63"/>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63"/>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63"/>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63"/>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63"/>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63"/>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63"/>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63"/>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63"/>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63"/>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63"/>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63"/>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63"/>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63"/>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9" name="Google Shape;17229;p63"/>
          <p:cNvGrpSpPr/>
          <p:nvPr/>
        </p:nvGrpSpPr>
        <p:grpSpPr>
          <a:xfrm>
            <a:off x="1295502" y="2284962"/>
            <a:ext cx="402645" cy="323917"/>
            <a:chOff x="1295502" y="2437362"/>
            <a:chExt cx="402645" cy="323917"/>
          </a:xfrm>
        </p:grpSpPr>
        <p:sp>
          <p:nvSpPr>
            <p:cNvPr id="17230" name="Google Shape;17230;p63"/>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63"/>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63"/>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63"/>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63"/>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63"/>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63"/>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63"/>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63"/>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63"/>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63"/>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63"/>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63"/>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63"/>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63"/>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63"/>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6" name="Google Shape;17246;p63"/>
          <p:cNvGrpSpPr/>
          <p:nvPr/>
        </p:nvGrpSpPr>
        <p:grpSpPr>
          <a:xfrm>
            <a:off x="882590" y="2285960"/>
            <a:ext cx="337310" cy="337047"/>
            <a:chOff x="882590" y="2438360"/>
            <a:chExt cx="337310" cy="337047"/>
          </a:xfrm>
        </p:grpSpPr>
        <p:sp>
          <p:nvSpPr>
            <p:cNvPr id="17247" name="Google Shape;17247;p63"/>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63"/>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63"/>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63"/>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63"/>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63"/>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63"/>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63"/>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63"/>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63"/>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63"/>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63"/>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63"/>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63"/>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63"/>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63"/>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63"/>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63"/>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63"/>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63"/>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63"/>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63"/>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63"/>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63"/>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1" name="Google Shape;17271;p63"/>
          <p:cNvGrpSpPr/>
          <p:nvPr/>
        </p:nvGrpSpPr>
        <p:grpSpPr>
          <a:xfrm>
            <a:off x="4885060" y="1366388"/>
            <a:ext cx="385786" cy="342588"/>
            <a:chOff x="4885060" y="1518788"/>
            <a:chExt cx="385786" cy="342588"/>
          </a:xfrm>
        </p:grpSpPr>
        <p:sp>
          <p:nvSpPr>
            <p:cNvPr id="17272" name="Google Shape;17272;p63"/>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63"/>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63"/>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63"/>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63"/>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63"/>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63"/>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63"/>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63"/>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63"/>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63"/>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63"/>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63"/>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63"/>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63"/>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63"/>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63"/>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63"/>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63"/>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1" name="Google Shape;17291;p63"/>
          <p:cNvGrpSpPr/>
          <p:nvPr/>
        </p:nvGrpSpPr>
        <p:grpSpPr>
          <a:xfrm>
            <a:off x="5394478" y="1362133"/>
            <a:ext cx="249076" cy="351096"/>
            <a:chOff x="5394478" y="1514533"/>
            <a:chExt cx="249076" cy="351096"/>
          </a:xfrm>
        </p:grpSpPr>
        <p:sp>
          <p:nvSpPr>
            <p:cNvPr id="17292" name="Google Shape;17292;p63"/>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63"/>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63"/>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63"/>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63"/>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63"/>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63"/>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63"/>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63"/>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63"/>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63"/>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63"/>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63"/>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63"/>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63"/>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63"/>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63"/>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63"/>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63"/>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63"/>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2" name="Google Shape;17312;p63"/>
          <p:cNvGrpSpPr/>
          <p:nvPr/>
        </p:nvGrpSpPr>
        <p:grpSpPr>
          <a:xfrm>
            <a:off x="5782259" y="1359612"/>
            <a:ext cx="356138" cy="356138"/>
            <a:chOff x="5782259" y="1512012"/>
            <a:chExt cx="356138" cy="356138"/>
          </a:xfrm>
        </p:grpSpPr>
        <p:sp>
          <p:nvSpPr>
            <p:cNvPr id="17313" name="Google Shape;17313;p63"/>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63"/>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63"/>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63"/>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63"/>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63"/>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63"/>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63"/>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63"/>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63"/>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63"/>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4" name="Google Shape;17324;p63"/>
          <p:cNvGrpSpPr/>
          <p:nvPr/>
        </p:nvGrpSpPr>
        <p:grpSpPr>
          <a:xfrm>
            <a:off x="6229598" y="1365652"/>
            <a:ext cx="343560" cy="343822"/>
            <a:chOff x="6229598" y="1518052"/>
            <a:chExt cx="343560" cy="343822"/>
          </a:xfrm>
        </p:grpSpPr>
        <p:sp>
          <p:nvSpPr>
            <p:cNvPr id="17325" name="Google Shape;17325;p63"/>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63"/>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63"/>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63"/>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63"/>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63"/>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63"/>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63"/>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63"/>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63"/>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63"/>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63"/>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63"/>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63"/>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63"/>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63"/>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63"/>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63"/>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63"/>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4" name="Google Shape;17344;p63"/>
          <p:cNvGrpSpPr/>
          <p:nvPr/>
        </p:nvGrpSpPr>
        <p:grpSpPr>
          <a:xfrm>
            <a:off x="870773" y="3205585"/>
            <a:ext cx="342824" cy="351228"/>
            <a:chOff x="870773" y="3357985"/>
            <a:chExt cx="342824" cy="351228"/>
          </a:xfrm>
        </p:grpSpPr>
        <p:sp>
          <p:nvSpPr>
            <p:cNvPr id="17345" name="Google Shape;17345;p63"/>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63"/>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63"/>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63"/>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63"/>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63"/>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63"/>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63"/>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3" name="Google Shape;17353;p63"/>
          <p:cNvGrpSpPr/>
          <p:nvPr/>
        </p:nvGrpSpPr>
        <p:grpSpPr>
          <a:xfrm>
            <a:off x="2743084" y="4147190"/>
            <a:ext cx="159372" cy="308896"/>
            <a:chOff x="2743084" y="4299590"/>
            <a:chExt cx="159372" cy="308896"/>
          </a:xfrm>
        </p:grpSpPr>
        <p:sp>
          <p:nvSpPr>
            <p:cNvPr id="17354" name="Google Shape;17354;p63"/>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63"/>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63"/>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63"/>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63"/>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63"/>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63"/>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63"/>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63"/>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63"/>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63"/>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63"/>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63"/>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63"/>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63"/>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9" name="Google Shape;17369;p63"/>
          <p:cNvGrpSpPr/>
          <p:nvPr/>
        </p:nvGrpSpPr>
        <p:grpSpPr>
          <a:xfrm>
            <a:off x="1293506" y="2787316"/>
            <a:ext cx="374730" cy="272211"/>
            <a:chOff x="1293506" y="2939716"/>
            <a:chExt cx="374730" cy="272211"/>
          </a:xfrm>
        </p:grpSpPr>
        <p:sp>
          <p:nvSpPr>
            <p:cNvPr id="17370" name="Google Shape;17370;p63"/>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63"/>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63"/>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63"/>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63"/>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63"/>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63"/>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63"/>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63"/>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63"/>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63"/>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63"/>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63"/>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63"/>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63"/>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63"/>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63"/>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63"/>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63"/>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63"/>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63"/>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63"/>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63"/>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63"/>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63"/>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5" name="Google Shape;17395;p63"/>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63"/>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63"/>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63"/>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63"/>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0" name="Google Shape;17400;p63"/>
          <p:cNvGrpSpPr/>
          <p:nvPr/>
        </p:nvGrpSpPr>
        <p:grpSpPr>
          <a:xfrm>
            <a:off x="6669900" y="1353074"/>
            <a:ext cx="345083" cy="369216"/>
            <a:chOff x="6669900" y="1505474"/>
            <a:chExt cx="345083" cy="369216"/>
          </a:xfrm>
        </p:grpSpPr>
        <p:sp>
          <p:nvSpPr>
            <p:cNvPr id="17401" name="Google Shape;17401;p63"/>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63"/>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63"/>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63"/>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63"/>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63"/>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63"/>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63"/>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63"/>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63"/>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63"/>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63"/>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63"/>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63"/>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63"/>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63"/>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63"/>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63"/>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63"/>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63"/>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63"/>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63"/>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3" name="Google Shape;17423;p63"/>
          <p:cNvGrpSpPr/>
          <p:nvPr/>
        </p:nvGrpSpPr>
        <p:grpSpPr>
          <a:xfrm>
            <a:off x="7117003" y="1365600"/>
            <a:ext cx="333003" cy="344085"/>
            <a:chOff x="7117003" y="1518000"/>
            <a:chExt cx="333003" cy="344085"/>
          </a:xfrm>
        </p:grpSpPr>
        <p:sp>
          <p:nvSpPr>
            <p:cNvPr id="17424" name="Google Shape;17424;p63"/>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63"/>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63"/>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63"/>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63"/>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63"/>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63"/>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63"/>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63"/>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63"/>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63"/>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63"/>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63"/>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63"/>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63"/>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63"/>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63"/>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63"/>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63"/>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63"/>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63"/>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63"/>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63"/>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63"/>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63"/>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63"/>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63"/>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63"/>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63"/>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63"/>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63"/>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63"/>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63"/>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63"/>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8" name="Google Shape;17458;p63"/>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9" name="Google Shape;17459;p63"/>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63"/>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63"/>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2" name="Google Shape;17462;p63"/>
          <p:cNvGrpSpPr/>
          <p:nvPr/>
        </p:nvGrpSpPr>
        <p:grpSpPr>
          <a:xfrm>
            <a:off x="2200238" y="4136765"/>
            <a:ext cx="374756" cy="329300"/>
            <a:chOff x="2200238" y="4289165"/>
            <a:chExt cx="374756" cy="329300"/>
          </a:xfrm>
        </p:grpSpPr>
        <p:sp>
          <p:nvSpPr>
            <p:cNvPr id="17463" name="Google Shape;17463;p63"/>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63"/>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63"/>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63"/>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63"/>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63"/>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63"/>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63"/>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63"/>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63"/>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63"/>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63"/>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63"/>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63"/>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63"/>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63"/>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63"/>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63"/>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63"/>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63"/>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63"/>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63"/>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5" name="Google Shape;17485;p63"/>
          <p:cNvGrpSpPr/>
          <p:nvPr/>
        </p:nvGrpSpPr>
        <p:grpSpPr>
          <a:xfrm>
            <a:off x="7556043" y="1347559"/>
            <a:ext cx="337283" cy="380192"/>
            <a:chOff x="7556043" y="1499959"/>
            <a:chExt cx="337283" cy="380192"/>
          </a:xfrm>
        </p:grpSpPr>
        <p:sp>
          <p:nvSpPr>
            <p:cNvPr id="17486" name="Google Shape;17486;p63"/>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63"/>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63"/>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63"/>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63"/>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63"/>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63"/>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63"/>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63"/>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63"/>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63"/>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63"/>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63"/>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63"/>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0" name="Google Shape;17500;p63"/>
          <p:cNvGrpSpPr/>
          <p:nvPr/>
        </p:nvGrpSpPr>
        <p:grpSpPr>
          <a:xfrm>
            <a:off x="4864446" y="3187807"/>
            <a:ext cx="395607" cy="387414"/>
            <a:chOff x="4864446" y="3340207"/>
            <a:chExt cx="395607" cy="387414"/>
          </a:xfrm>
        </p:grpSpPr>
        <p:sp>
          <p:nvSpPr>
            <p:cNvPr id="17501" name="Google Shape;17501;p63"/>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63"/>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63"/>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63"/>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63"/>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63"/>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63"/>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63"/>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63"/>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63"/>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63"/>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63"/>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63"/>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63"/>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63"/>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63"/>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63"/>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63"/>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63"/>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63"/>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63"/>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63"/>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63"/>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63"/>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63"/>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6" name="Google Shape;17526;p63"/>
          <p:cNvGrpSpPr/>
          <p:nvPr/>
        </p:nvGrpSpPr>
        <p:grpSpPr>
          <a:xfrm>
            <a:off x="3130367" y="4172085"/>
            <a:ext cx="297342" cy="258871"/>
            <a:chOff x="3130367" y="4324485"/>
            <a:chExt cx="297342" cy="258871"/>
          </a:xfrm>
        </p:grpSpPr>
        <p:sp>
          <p:nvSpPr>
            <p:cNvPr id="17527" name="Google Shape;17527;p63"/>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63"/>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63"/>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63"/>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63"/>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63"/>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63"/>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63"/>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63"/>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63"/>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63"/>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63"/>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63"/>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63"/>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63"/>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63"/>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63"/>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63"/>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63"/>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63"/>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63"/>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63"/>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63"/>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0" name="Google Shape;17550;p63"/>
          <p:cNvGrpSpPr/>
          <p:nvPr/>
        </p:nvGrpSpPr>
        <p:grpSpPr>
          <a:xfrm>
            <a:off x="5302988" y="3237439"/>
            <a:ext cx="394609" cy="286523"/>
            <a:chOff x="5302988" y="3389839"/>
            <a:chExt cx="394609" cy="286523"/>
          </a:xfrm>
        </p:grpSpPr>
        <p:sp>
          <p:nvSpPr>
            <p:cNvPr id="17551" name="Google Shape;17551;p63"/>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63"/>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63"/>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63"/>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63"/>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63"/>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63"/>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63"/>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63"/>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63"/>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63"/>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63"/>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63"/>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63"/>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63"/>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63"/>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63"/>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63"/>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63"/>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63"/>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63"/>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63"/>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63"/>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63"/>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63"/>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63"/>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63"/>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63"/>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63"/>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63"/>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63"/>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63"/>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63"/>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84" name="Google Shape;17584;p63"/>
          <p:cNvSpPr/>
          <p:nvPr/>
        </p:nvSpPr>
        <p:spPr>
          <a:xfrm>
            <a:off x="5741031"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85" name="Google Shape;17585;p63"/>
          <p:cNvGrpSpPr/>
          <p:nvPr/>
        </p:nvGrpSpPr>
        <p:grpSpPr>
          <a:xfrm>
            <a:off x="3060752" y="2751209"/>
            <a:ext cx="390565" cy="359578"/>
            <a:chOff x="3060752" y="2903609"/>
            <a:chExt cx="390565" cy="359578"/>
          </a:xfrm>
        </p:grpSpPr>
        <p:sp>
          <p:nvSpPr>
            <p:cNvPr id="17586" name="Google Shape;17586;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63"/>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63"/>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63"/>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63"/>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63"/>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63"/>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63"/>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63"/>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63"/>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63"/>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63"/>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63"/>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63"/>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63"/>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63"/>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63"/>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63"/>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63"/>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63"/>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63"/>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63"/>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63"/>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63"/>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63"/>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63"/>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63"/>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63"/>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63"/>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63"/>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63"/>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63"/>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63"/>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0" name="Google Shape;17620;p63"/>
          <p:cNvGrpSpPr/>
          <p:nvPr/>
        </p:nvGrpSpPr>
        <p:grpSpPr>
          <a:xfrm>
            <a:off x="5741031" y="3233657"/>
            <a:ext cx="394609" cy="294585"/>
            <a:chOff x="5741031" y="3386057"/>
            <a:chExt cx="394609" cy="294585"/>
          </a:xfrm>
        </p:grpSpPr>
        <p:sp>
          <p:nvSpPr>
            <p:cNvPr id="17621" name="Google Shape;17621;p63"/>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63"/>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63"/>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63"/>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63"/>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63"/>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63"/>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63"/>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63"/>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63"/>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63"/>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63"/>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63"/>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63"/>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63"/>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6" name="Google Shape;17636;p63"/>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63"/>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63"/>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63"/>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63"/>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63"/>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63"/>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63"/>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63"/>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63"/>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63"/>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63"/>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63"/>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63"/>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63"/>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51" name="Google Shape;17651;p63"/>
          <p:cNvSpPr/>
          <p:nvPr/>
        </p:nvSpPr>
        <p:spPr>
          <a:xfrm>
            <a:off x="6560317"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2" name="Google Shape;17652;p63"/>
          <p:cNvGrpSpPr/>
          <p:nvPr/>
        </p:nvGrpSpPr>
        <p:grpSpPr>
          <a:xfrm>
            <a:off x="6179074" y="3216326"/>
            <a:ext cx="394609" cy="328749"/>
            <a:chOff x="6179074" y="3368726"/>
            <a:chExt cx="394609" cy="328749"/>
          </a:xfrm>
        </p:grpSpPr>
        <p:sp>
          <p:nvSpPr>
            <p:cNvPr id="17653" name="Google Shape;17653;p63"/>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63"/>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63"/>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63"/>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63"/>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63"/>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63"/>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63"/>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63"/>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63"/>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63"/>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63"/>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63"/>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63"/>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63"/>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63"/>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63"/>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63"/>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63"/>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63"/>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63"/>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63"/>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63"/>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63"/>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63"/>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63"/>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63"/>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63"/>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63"/>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63"/>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63"/>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63"/>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63"/>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63"/>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63"/>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63"/>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63"/>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63"/>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1" name="Google Shape;17691;p63"/>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2" name="Google Shape;17692;p63"/>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63"/>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63"/>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63"/>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63"/>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63"/>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63"/>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63"/>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63"/>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63"/>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63"/>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63"/>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63"/>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63"/>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63"/>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63"/>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63"/>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63"/>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63"/>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63"/>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63"/>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63"/>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63"/>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63"/>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63"/>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63"/>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63"/>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63"/>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63"/>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63"/>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63"/>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63"/>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63"/>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63"/>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63"/>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63"/>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63"/>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63"/>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63"/>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63"/>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63"/>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63"/>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63"/>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63"/>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6" name="Google Shape;17736;p63"/>
          <p:cNvGrpSpPr/>
          <p:nvPr/>
        </p:nvGrpSpPr>
        <p:grpSpPr>
          <a:xfrm>
            <a:off x="7054924" y="3215328"/>
            <a:ext cx="394583" cy="331007"/>
            <a:chOff x="7054924" y="3367728"/>
            <a:chExt cx="394583" cy="331007"/>
          </a:xfrm>
        </p:grpSpPr>
        <p:sp>
          <p:nvSpPr>
            <p:cNvPr id="17737" name="Google Shape;17737;p63"/>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63"/>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63"/>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63"/>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63"/>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63"/>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63"/>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63"/>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63"/>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63"/>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63"/>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63"/>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63"/>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63"/>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63"/>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2" name="Google Shape;17752;p63"/>
          <p:cNvGrpSpPr/>
          <p:nvPr/>
        </p:nvGrpSpPr>
        <p:grpSpPr>
          <a:xfrm>
            <a:off x="7492967" y="3209025"/>
            <a:ext cx="394583" cy="343586"/>
            <a:chOff x="7492967" y="3361425"/>
            <a:chExt cx="394583" cy="343586"/>
          </a:xfrm>
        </p:grpSpPr>
        <p:sp>
          <p:nvSpPr>
            <p:cNvPr id="17753" name="Google Shape;17753;p63"/>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63"/>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5" name="Google Shape;17755;p63"/>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6" name="Google Shape;17756;p63"/>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63"/>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63"/>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63"/>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63"/>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63"/>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63"/>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63"/>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63"/>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5" name="Google Shape;17765;p63"/>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63"/>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63"/>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63"/>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63"/>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63"/>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63"/>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63"/>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63"/>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63"/>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63"/>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6" name="Google Shape;17776;p63"/>
          <p:cNvGrpSpPr/>
          <p:nvPr/>
        </p:nvGrpSpPr>
        <p:grpSpPr>
          <a:xfrm>
            <a:off x="7935527" y="3200754"/>
            <a:ext cx="385287" cy="360156"/>
            <a:chOff x="7935527" y="3353154"/>
            <a:chExt cx="385287" cy="360156"/>
          </a:xfrm>
        </p:grpSpPr>
        <p:sp>
          <p:nvSpPr>
            <p:cNvPr id="17777" name="Google Shape;17777;p63"/>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63"/>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63"/>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63"/>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63"/>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63"/>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63"/>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63"/>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63"/>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63"/>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63"/>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63"/>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9" name="Google Shape;17789;p63"/>
          <p:cNvGrpSpPr/>
          <p:nvPr/>
        </p:nvGrpSpPr>
        <p:grpSpPr>
          <a:xfrm>
            <a:off x="5319821" y="1833842"/>
            <a:ext cx="348103" cy="348103"/>
            <a:chOff x="5319821" y="1986242"/>
            <a:chExt cx="348103" cy="348103"/>
          </a:xfrm>
        </p:grpSpPr>
        <p:sp>
          <p:nvSpPr>
            <p:cNvPr id="17790" name="Google Shape;17790;p63"/>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63"/>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63"/>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63"/>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63"/>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63"/>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63"/>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63"/>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63"/>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63"/>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63"/>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63"/>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63"/>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63"/>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63"/>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63"/>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63"/>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63"/>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63"/>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63"/>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63"/>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63"/>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63"/>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63"/>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63"/>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63"/>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63"/>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7" name="Google Shape;17817;p63"/>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8" name="Google Shape;17818;p63"/>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63"/>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63"/>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63"/>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63"/>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63"/>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63"/>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63"/>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63"/>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7" name="Google Shape;17827;p63"/>
          <p:cNvGrpSpPr/>
          <p:nvPr/>
        </p:nvGrpSpPr>
        <p:grpSpPr>
          <a:xfrm>
            <a:off x="5765926" y="1824283"/>
            <a:ext cx="348339" cy="348103"/>
            <a:chOff x="5765926" y="1976683"/>
            <a:chExt cx="348339" cy="348103"/>
          </a:xfrm>
        </p:grpSpPr>
        <p:sp>
          <p:nvSpPr>
            <p:cNvPr id="17828" name="Google Shape;17828;p63"/>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63"/>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63"/>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63"/>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63"/>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63"/>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63"/>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5" name="Google Shape;17835;p63"/>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63"/>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63"/>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63"/>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63"/>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63"/>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63"/>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2" name="Google Shape;17842;p63"/>
          <p:cNvGrpSpPr/>
          <p:nvPr/>
        </p:nvGrpSpPr>
        <p:grpSpPr>
          <a:xfrm>
            <a:off x="6191390" y="1829089"/>
            <a:ext cx="389068" cy="347787"/>
            <a:chOff x="6191390" y="1981489"/>
            <a:chExt cx="389068" cy="347787"/>
          </a:xfrm>
        </p:grpSpPr>
        <p:sp>
          <p:nvSpPr>
            <p:cNvPr id="17843" name="Google Shape;17843;p63"/>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63"/>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63"/>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63"/>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63"/>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63"/>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63"/>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0" name="Google Shape;17850;p63"/>
          <p:cNvGrpSpPr/>
          <p:nvPr/>
        </p:nvGrpSpPr>
        <p:grpSpPr>
          <a:xfrm>
            <a:off x="6657846" y="1855191"/>
            <a:ext cx="348103" cy="295714"/>
            <a:chOff x="6657846" y="2007591"/>
            <a:chExt cx="348103" cy="295714"/>
          </a:xfrm>
        </p:grpSpPr>
        <p:sp>
          <p:nvSpPr>
            <p:cNvPr id="17851" name="Google Shape;17851;p63"/>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63"/>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63"/>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4" name="Google Shape;17854;p63"/>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5" name="Google Shape;17855;p63"/>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63"/>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63"/>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63"/>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63"/>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63"/>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63"/>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63"/>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3" name="Google Shape;17863;p63"/>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4" name="Google Shape;17864;p63"/>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63"/>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63"/>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7" name="Google Shape;17867;p63"/>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8" name="Google Shape;17868;p63"/>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63"/>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63"/>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63"/>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63"/>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63"/>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63"/>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63"/>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63"/>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7" name="Google Shape;17877;p63"/>
          <p:cNvGrpSpPr/>
          <p:nvPr/>
        </p:nvGrpSpPr>
        <p:grpSpPr>
          <a:xfrm>
            <a:off x="7104188" y="1819504"/>
            <a:ext cx="347341" cy="348103"/>
            <a:chOff x="7104188" y="1971904"/>
            <a:chExt cx="347341" cy="348103"/>
          </a:xfrm>
        </p:grpSpPr>
        <p:sp>
          <p:nvSpPr>
            <p:cNvPr id="17878" name="Google Shape;17878;p63"/>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63"/>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63"/>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63"/>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63"/>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63"/>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63"/>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63"/>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63"/>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63"/>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63"/>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63"/>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63"/>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63"/>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63"/>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63"/>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63"/>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63"/>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63"/>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63"/>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63"/>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63"/>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63"/>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63"/>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63"/>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63"/>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63"/>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63"/>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63"/>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63"/>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8" name="Google Shape;17908;p63"/>
          <p:cNvGrpSpPr/>
          <p:nvPr/>
        </p:nvGrpSpPr>
        <p:grpSpPr>
          <a:xfrm>
            <a:off x="7551264" y="1819504"/>
            <a:ext cx="344321" cy="348155"/>
            <a:chOff x="7551264" y="1971904"/>
            <a:chExt cx="344321" cy="348155"/>
          </a:xfrm>
        </p:grpSpPr>
        <p:sp>
          <p:nvSpPr>
            <p:cNvPr id="17909" name="Google Shape;17909;p63"/>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63"/>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63"/>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63"/>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63"/>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63"/>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63"/>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63"/>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63"/>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63"/>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63"/>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63"/>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63"/>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63"/>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63"/>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63"/>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63"/>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63"/>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63"/>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8" name="Google Shape;17928;p63"/>
          <p:cNvGrpSpPr/>
          <p:nvPr/>
        </p:nvGrpSpPr>
        <p:grpSpPr>
          <a:xfrm>
            <a:off x="7992826" y="1365390"/>
            <a:ext cx="317431" cy="344584"/>
            <a:chOff x="7992826" y="1517790"/>
            <a:chExt cx="317431" cy="344584"/>
          </a:xfrm>
        </p:grpSpPr>
        <p:sp>
          <p:nvSpPr>
            <p:cNvPr id="17929" name="Google Shape;17929;p63"/>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63"/>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63"/>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63"/>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63"/>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63"/>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63"/>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63"/>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63"/>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63"/>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63"/>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63"/>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63"/>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63"/>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63"/>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63"/>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63"/>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6" name="Google Shape;17946;p63"/>
          <p:cNvGrpSpPr/>
          <p:nvPr/>
        </p:nvGrpSpPr>
        <p:grpSpPr>
          <a:xfrm>
            <a:off x="7992065" y="1819504"/>
            <a:ext cx="351621" cy="348103"/>
            <a:chOff x="7992065" y="1971904"/>
            <a:chExt cx="351621" cy="348103"/>
          </a:xfrm>
        </p:grpSpPr>
        <p:sp>
          <p:nvSpPr>
            <p:cNvPr id="17947" name="Google Shape;17947;p63"/>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63"/>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63"/>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63"/>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63"/>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63"/>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63"/>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63"/>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63"/>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63"/>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63"/>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63"/>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63"/>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63"/>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63"/>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2" name="Google Shape;17962;p63"/>
          <p:cNvGrpSpPr/>
          <p:nvPr/>
        </p:nvGrpSpPr>
        <p:grpSpPr>
          <a:xfrm>
            <a:off x="4911189" y="3641055"/>
            <a:ext cx="296580" cy="364935"/>
            <a:chOff x="4911189" y="3793455"/>
            <a:chExt cx="296580" cy="364935"/>
          </a:xfrm>
        </p:grpSpPr>
        <p:sp>
          <p:nvSpPr>
            <p:cNvPr id="17963" name="Google Shape;17963;p63"/>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63"/>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63"/>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63"/>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63"/>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63"/>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63"/>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63"/>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63"/>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63"/>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63"/>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63"/>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63"/>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63"/>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63"/>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63"/>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9" name="Google Shape;17979;p63"/>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63"/>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63"/>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63"/>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3" name="Google Shape;17983;p63"/>
          <p:cNvGrpSpPr/>
          <p:nvPr/>
        </p:nvGrpSpPr>
        <p:grpSpPr>
          <a:xfrm>
            <a:off x="5341433" y="3640871"/>
            <a:ext cx="330272" cy="329117"/>
            <a:chOff x="5341433" y="3793271"/>
            <a:chExt cx="330272" cy="329117"/>
          </a:xfrm>
        </p:grpSpPr>
        <p:sp>
          <p:nvSpPr>
            <p:cNvPr id="17984" name="Google Shape;17984;p63"/>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63"/>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63"/>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63"/>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63"/>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63"/>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0" name="Google Shape;17990;p63"/>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1" name="Google Shape;17991;p63"/>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63"/>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63"/>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63"/>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63"/>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63"/>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63"/>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63"/>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63"/>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0" name="Google Shape;18000;p63"/>
          <p:cNvGrpSpPr/>
          <p:nvPr/>
        </p:nvGrpSpPr>
        <p:grpSpPr>
          <a:xfrm>
            <a:off x="5744051" y="3613850"/>
            <a:ext cx="428511" cy="383186"/>
            <a:chOff x="5744051" y="3766250"/>
            <a:chExt cx="428511" cy="383186"/>
          </a:xfrm>
        </p:grpSpPr>
        <p:sp>
          <p:nvSpPr>
            <p:cNvPr id="18001" name="Google Shape;18001;p63"/>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63"/>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3" name="Google Shape;18003;p63"/>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63"/>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63"/>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63"/>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63"/>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63"/>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63"/>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63"/>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63"/>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63"/>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63"/>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63"/>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63"/>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63"/>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63"/>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8" name="Google Shape;18018;p63"/>
          <p:cNvGrpSpPr/>
          <p:nvPr/>
        </p:nvGrpSpPr>
        <p:grpSpPr>
          <a:xfrm>
            <a:off x="6678697" y="3640924"/>
            <a:ext cx="342824" cy="328985"/>
            <a:chOff x="6678697" y="3793324"/>
            <a:chExt cx="342824" cy="328985"/>
          </a:xfrm>
        </p:grpSpPr>
        <p:sp>
          <p:nvSpPr>
            <p:cNvPr id="18019" name="Google Shape;18019;p63"/>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63"/>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63"/>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63"/>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63"/>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4" name="Google Shape;18024;p63"/>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5" name="Google Shape;18025;p63"/>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63"/>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7" name="Google Shape;18027;p63"/>
          <p:cNvGrpSpPr/>
          <p:nvPr/>
        </p:nvGrpSpPr>
        <p:grpSpPr>
          <a:xfrm>
            <a:off x="7101903" y="3609622"/>
            <a:ext cx="398627" cy="392088"/>
            <a:chOff x="7101903" y="3762022"/>
            <a:chExt cx="398627" cy="392088"/>
          </a:xfrm>
        </p:grpSpPr>
        <p:sp>
          <p:nvSpPr>
            <p:cNvPr id="18028" name="Google Shape;18028;p63"/>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63"/>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63"/>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63"/>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63"/>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63"/>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63"/>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63"/>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63"/>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7" name="Google Shape;18037;p63"/>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63"/>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63"/>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63"/>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63"/>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63"/>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63"/>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63"/>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6" name="Google Shape;18046;p63"/>
          <p:cNvGrpSpPr/>
          <p:nvPr/>
        </p:nvGrpSpPr>
        <p:grpSpPr>
          <a:xfrm>
            <a:off x="7541469" y="3641055"/>
            <a:ext cx="407897" cy="328985"/>
            <a:chOff x="7541469" y="3793455"/>
            <a:chExt cx="407897" cy="328985"/>
          </a:xfrm>
        </p:grpSpPr>
        <p:sp>
          <p:nvSpPr>
            <p:cNvPr id="18047" name="Google Shape;18047;p63"/>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63"/>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63"/>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63"/>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63"/>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63"/>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63"/>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63"/>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63"/>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63"/>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63"/>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8" name="Google Shape;18058;p63"/>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63"/>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63"/>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63"/>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63"/>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63"/>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63"/>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63"/>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63"/>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63"/>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63"/>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63"/>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63"/>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63"/>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63"/>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63"/>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63"/>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63"/>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6" name="Google Shape;18076;p63"/>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7" name="Google Shape;18077;p63"/>
          <p:cNvGrpSpPr/>
          <p:nvPr/>
        </p:nvGrpSpPr>
        <p:grpSpPr>
          <a:xfrm>
            <a:off x="5310288" y="2803912"/>
            <a:ext cx="432292" cy="264412"/>
            <a:chOff x="5310288" y="2956312"/>
            <a:chExt cx="432292" cy="264412"/>
          </a:xfrm>
        </p:grpSpPr>
        <p:sp>
          <p:nvSpPr>
            <p:cNvPr id="18078" name="Google Shape;18078;p63"/>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63"/>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63"/>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63"/>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63"/>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63"/>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63"/>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63"/>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63"/>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63"/>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63"/>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63"/>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0" name="Google Shape;18090;p63"/>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63"/>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63"/>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63"/>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63"/>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63"/>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63"/>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63"/>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63"/>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63"/>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63"/>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63"/>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63"/>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63"/>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63"/>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5" name="Google Shape;18105;p63"/>
          <p:cNvGrpSpPr/>
          <p:nvPr/>
        </p:nvGrpSpPr>
        <p:grpSpPr>
          <a:xfrm>
            <a:off x="4879047" y="2279920"/>
            <a:ext cx="398075" cy="340303"/>
            <a:chOff x="4879047" y="2432320"/>
            <a:chExt cx="398075" cy="340303"/>
          </a:xfrm>
        </p:grpSpPr>
        <p:sp>
          <p:nvSpPr>
            <p:cNvPr id="18106" name="Google Shape;18106;p63"/>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63"/>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63"/>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63"/>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63"/>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63"/>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63"/>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63"/>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63"/>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63"/>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63"/>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63"/>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63"/>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63"/>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63"/>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63"/>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63"/>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63"/>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63"/>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63"/>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63"/>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63"/>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63"/>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63"/>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63"/>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63"/>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2" name="Google Shape;18132;p63"/>
          <p:cNvGrpSpPr/>
          <p:nvPr/>
        </p:nvGrpSpPr>
        <p:grpSpPr>
          <a:xfrm>
            <a:off x="5388701" y="2241423"/>
            <a:ext cx="280982" cy="395896"/>
            <a:chOff x="5388701" y="2393823"/>
            <a:chExt cx="280982" cy="395896"/>
          </a:xfrm>
        </p:grpSpPr>
        <p:sp>
          <p:nvSpPr>
            <p:cNvPr id="18133" name="Google Shape;18133;p63"/>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63"/>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63"/>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63"/>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63"/>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63"/>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63"/>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63"/>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63"/>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63"/>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63"/>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63"/>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63"/>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63"/>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63"/>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63"/>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63"/>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63"/>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63"/>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63"/>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63"/>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63"/>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63"/>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6" name="Google Shape;18156;p63"/>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7" name="Google Shape;18157;p63"/>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63"/>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63"/>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63"/>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63"/>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63"/>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63" name="Google Shape;18163;p63"/>
          <p:cNvGrpSpPr/>
          <p:nvPr/>
        </p:nvGrpSpPr>
        <p:grpSpPr>
          <a:xfrm>
            <a:off x="5743289" y="2286722"/>
            <a:ext cx="444871" cy="316407"/>
            <a:chOff x="5743289" y="2439122"/>
            <a:chExt cx="444871" cy="316407"/>
          </a:xfrm>
        </p:grpSpPr>
        <p:sp>
          <p:nvSpPr>
            <p:cNvPr id="18164" name="Google Shape;18164;p63"/>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63"/>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63"/>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63"/>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63"/>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63"/>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0" name="Google Shape;18170;p63"/>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1" name="Google Shape;18171;p63"/>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63"/>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63"/>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63"/>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63"/>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63"/>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63"/>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63"/>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63"/>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63"/>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63"/>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63"/>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63"/>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63"/>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63"/>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63"/>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63"/>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63"/>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63"/>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63"/>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63"/>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2" name="Google Shape;18192;p63"/>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3" name="Google Shape;18193;p63"/>
          <p:cNvGrpSpPr/>
          <p:nvPr/>
        </p:nvGrpSpPr>
        <p:grpSpPr>
          <a:xfrm>
            <a:off x="6230360" y="2280183"/>
            <a:ext cx="351359" cy="363412"/>
            <a:chOff x="6230360" y="2432583"/>
            <a:chExt cx="351359" cy="363412"/>
          </a:xfrm>
        </p:grpSpPr>
        <p:sp>
          <p:nvSpPr>
            <p:cNvPr id="18194" name="Google Shape;18194;p63"/>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63"/>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63"/>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63"/>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63"/>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63"/>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63"/>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63"/>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63"/>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3" name="Google Shape;18203;p63"/>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4" name="Google Shape;18204;p63"/>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63"/>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63"/>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63"/>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63"/>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63"/>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63"/>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63"/>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63"/>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63"/>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63"/>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5" name="Google Shape;18215;p63"/>
          <p:cNvGrpSpPr/>
          <p:nvPr/>
        </p:nvGrpSpPr>
        <p:grpSpPr>
          <a:xfrm>
            <a:off x="6633976" y="2307152"/>
            <a:ext cx="387781" cy="286680"/>
            <a:chOff x="6633976" y="2459552"/>
            <a:chExt cx="387781" cy="286680"/>
          </a:xfrm>
        </p:grpSpPr>
        <p:sp>
          <p:nvSpPr>
            <p:cNvPr id="18216" name="Google Shape;18216;p63"/>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63"/>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63"/>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63"/>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63"/>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63"/>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63"/>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3" name="Google Shape;18223;p63"/>
          <p:cNvGrpSpPr/>
          <p:nvPr/>
        </p:nvGrpSpPr>
        <p:grpSpPr>
          <a:xfrm>
            <a:off x="7091110" y="2276165"/>
            <a:ext cx="376989" cy="348864"/>
            <a:chOff x="7091110" y="2428565"/>
            <a:chExt cx="376989" cy="348864"/>
          </a:xfrm>
        </p:grpSpPr>
        <p:sp>
          <p:nvSpPr>
            <p:cNvPr id="18224" name="Google Shape;18224;p63"/>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63"/>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63"/>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63"/>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63"/>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63"/>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0" name="Google Shape;18230;p63"/>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1" name="Google Shape;18231;p63"/>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63"/>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63"/>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63"/>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63"/>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63"/>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63"/>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63"/>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63"/>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63"/>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63"/>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63"/>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63"/>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4" name="Google Shape;18244;p63"/>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5" name="Google Shape;18245;p63"/>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63"/>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63"/>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63"/>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63"/>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63"/>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63"/>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63"/>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63"/>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63"/>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5" name="Google Shape;18255;p63"/>
          <p:cNvGrpSpPr/>
          <p:nvPr/>
        </p:nvGrpSpPr>
        <p:grpSpPr>
          <a:xfrm>
            <a:off x="7536427" y="2262825"/>
            <a:ext cx="369715" cy="375492"/>
            <a:chOff x="7536427" y="2415225"/>
            <a:chExt cx="369715" cy="375492"/>
          </a:xfrm>
        </p:grpSpPr>
        <p:sp>
          <p:nvSpPr>
            <p:cNvPr id="18256" name="Google Shape;18256;p63"/>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63"/>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63"/>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63"/>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63"/>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63"/>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63"/>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63"/>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4" name="Google Shape;18264;p63"/>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63"/>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63"/>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63"/>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63"/>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63"/>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63"/>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63"/>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63"/>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63"/>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63"/>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63"/>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63"/>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63"/>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63"/>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63"/>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63"/>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63"/>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63"/>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63"/>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63"/>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63"/>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63"/>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63"/>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63"/>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63"/>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63"/>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63"/>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63"/>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63"/>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4" name="Google Shape;18294;p63"/>
          <p:cNvGrpSpPr/>
          <p:nvPr/>
        </p:nvGrpSpPr>
        <p:grpSpPr>
          <a:xfrm>
            <a:off x="7980773" y="2276402"/>
            <a:ext cx="353381" cy="358160"/>
            <a:chOff x="7980773" y="2428802"/>
            <a:chExt cx="353381" cy="358160"/>
          </a:xfrm>
        </p:grpSpPr>
        <p:sp>
          <p:nvSpPr>
            <p:cNvPr id="18295" name="Google Shape;18295;p63"/>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63"/>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63"/>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63"/>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63"/>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63"/>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63"/>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63"/>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63"/>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63"/>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63"/>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6" name="Google Shape;18306;p63"/>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63"/>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63"/>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63"/>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63"/>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63"/>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63"/>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63"/>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63"/>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63"/>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63"/>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63"/>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63"/>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63"/>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63"/>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63"/>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63"/>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63"/>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63"/>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5" name="Google Shape;18325;p63"/>
          <p:cNvGrpSpPr/>
          <p:nvPr/>
        </p:nvGrpSpPr>
        <p:grpSpPr>
          <a:xfrm>
            <a:off x="4886058" y="4138840"/>
            <a:ext cx="346343" cy="343953"/>
            <a:chOff x="4886058" y="4291240"/>
            <a:chExt cx="346343" cy="343953"/>
          </a:xfrm>
        </p:grpSpPr>
        <p:sp>
          <p:nvSpPr>
            <p:cNvPr id="18326" name="Google Shape;18326;p63"/>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7" name="Google Shape;18327;p63"/>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63"/>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63"/>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63"/>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63"/>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63"/>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63"/>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63"/>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63"/>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63"/>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63"/>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63"/>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9" name="Google Shape;18339;p63"/>
          <p:cNvGrpSpPr/>
          <p:nvPr/>
        </p:nvGrpSpPr>
        <p:grpSpPr>
          <a:xfrm>
            <a:off x="5344216" y="4138656"/>
            <a:ext cx="304616" cy="343560"/>
            <a:chOff x="5344216" y="4291056"/>
            <a:chExt cx="304616" cy="343560"/>
          </a:xfrm>
        </p:grpSpPr>
        <p:sp>
          <p:nvSpPr>
            <p:cNvPr id="18340" name="Google Shape;18340;p63"/>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63"/>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63"/>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63"/>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63"/>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63"/>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63"/>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63"/>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63"/>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63"/>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63"/>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1" name="Google Shape;18351;p63"/>
          <p:cNvGrpSpPr/>
          <p:nvPr/>
        </p:nvGrpSpPr>
        <p:grpSpPr>
          <a:xfrm>
            <a:off x="6279999" y="4112022"/>
            <a:ext cx="204093" cy="343743"/>
            <a:chOff x="6271562" y="4290872"/>
            <a:chExt cx="204093" cy="343743"/>
          </a:xfrm>
        </p:grpSpPr>
        <p:sp>
          <p:nvSpPr>
            <p:cNvPr id="18352" name="Google Shape;18352;p63"/>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63"/>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63"/>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63"/>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63"/>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63"/>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63"/>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63"/>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63"/>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1" name="Google Shape;18361;p63"/>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63"/>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63"/>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4" name="Google Shape;18364;p63"/>
          <p:cNvGrpSpPr/>
          <p:nvPr/>
        </p:nvGrpSpPr>
        <p:grpSpPr>
          <a:xfrm>
            <a:off x="6639491" y="4176838"/>
            <a:ext cx="344085" cy="267195"/>
            <a:chOff x="6639491" y="4329238"/>
            <a:chExt cx="344085" cy="267195"/>
          </a:xfrm>
        </p:grpSpPr>
        <p:sp>
          <p:nvSpPr>
            <p:cNvPr id="18365" name="Google Shape;18365;p63"/>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63"/>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63"/>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63"/>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63"/>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63"/>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63"/>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63"/>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63"/>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63"/>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63"/>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63"/>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63"/>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63"/>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63"/>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63"/>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63"/>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2" name="Google Shape;18382;p63"/>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3" name="Google Shape;18383;p63"/>
          <p:cNvGrpSpPr/>
          <p:nvPr/>
        </p:nvGrpSpPr>
        <p:grpSpPr>
          <a:xfrm>
            <a:off x="7133336" y="4138656"/>
            <a:ext cx="232979" cy="343560"/>
            <a:chOff x="7133336" y="4291056"/>
            <a:chExt cx="232979" cy="343560"/>
          </a:xfrm>
        </p:grpSpPr>
        <p:sp>
          <p:nvSpPr>
            <p:cNvPr id="18384" name="Google Shape;18384;p63"/>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63"/>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63"/>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63"/>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63"/>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63"/>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63"/>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63"/>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63"/>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63"/>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63"/>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5" name="Google Shape;18395;p63"/>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6" name="Google Shape;18396;p63"/>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63"/>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63"/>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63"/>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63"/>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01" name="Google Shape;18401;p63"/>
          <p:cNvGrpSpPr/>
          <p:nvPr/>
        </p:nvGrpSpPr>
        <p:grpSpPr>
          <a:xfrm>
            <a:off x="7571379" y="4138656"/>
            <a:ext cx="232979" cy="343560"/>
            <a:chOff x="7571379" y="4291056"/>
            <a:chExt cx="232979" cy="343560"/>
          </a:xfrm>
        </p:grpSpPr>
        <p:sp>
          <p:nvSpPr>
            <p:cNvPr id="18402" name="Google Shape;18402;p63"/>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63"/>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63"/>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63"/>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63"/>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63"/>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63"/>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63"/>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63"/>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63"/>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63"/>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63"/>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63"/>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63"/>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63"/>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63"/>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8" name="Google Shape;18418;p63"/>
          <p:cNvGrpSpPr/>
          <p:nvPr/>
        </p:nvGrpSpPr>
        <p:grpSpPr>
          <a:xfrm>
            <a:off x="6666381" y="3195475"/>
            <a:ext cx="295819" cy="370712"/>
            <a:chOff x="6666381" y="3347875"/>
            <a:chExt cx="295819" cy="370712"/>
          </a:xfrm>
        </p:grpSpPr>
        <p:sp>
          <p:nvSpPr>
            <p:cNvPr id="18419" name="Google Shape;18419;p63"/>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63"/>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63"/>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63"/>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63"/>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63"/>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63"/>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63"/>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63"/>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63"/>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63"/>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63"/>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63"/>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63"/>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63"/>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63"/>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63"/>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63"/>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63"/>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63"/>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63"/>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63"/>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63"/>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63"/>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63"/>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63"/>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63"/>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63"/>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63"/>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63"/>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63"/>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0" name="Google Shape;18450;p63"/>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1" name="Google Shape;18451;p63"/>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63"/>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63"/>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63"/>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63"/>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63"/>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63"/>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63"/>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9" name="Google Shape;18459;p63"/>
          <p:cNvGrpSpPr/>
          <p:nvPr/>
        </p:nvGrpSpPr>
        <p:grpSpPr>
          <a:xfrm>
            <a:off x="4877760" y="2735059"/>
            <a:ext cx="389567" cy="390329"/>
            <a:chOff x="4877760" y="2887459"/>
            <a:chExt cx="389567" cy="390329"/>
          </a:xfrm>
        </p:grpSpPr>
        <p:sp>
          <p:nvSpPr>
            <p:cNvPr id="18460" name="Google Shape;18460;p63"/>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63"/>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63"/>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63"/>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63"/>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63"/>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63"/>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63"/>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63"/>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63"/>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63"/>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63"/>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63"/>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3" name="Google Shape;18473;p63"/>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63"/>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63"/>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63"/>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63"/>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63"/>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63"/>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63"/>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63"/>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63"/>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63"/>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63"/>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63"/>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63"/>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63"/>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63"/>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63"/>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63"/>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63"/>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63"/>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63"/>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63"/>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63"/>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63"/>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63"/>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63"/>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63"/>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63"/>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63"/>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63"/>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3" name="Google Shape;18503;p63"/>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4" name="Google Shape;18504;p63"/>
          <p:cNvSpPr/>
          <p:nvPr/>
        </p:nvSpPr>
        <p:spPr>
          <a:xfrm>
            <a:off x="5911170"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63"/>
          <p:cNvSpPr/>
          <p:nvPr/>
        </p:nvSpPr>
        <p:spPr>
          <a:xfrm>
            <a:off x="5911170"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63"/>
          <p:cNvSpPr/>
          <p:nvPr/>
        </p:nvSpPr>
        <p:spPr>
          <a:xfrm>
            <a:off x="5798094"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63"/>
          <p:cNvSpPr/>
          <p:nvPr/>
        </p:nvSpPr>
        <p:spPr>
          <a:xfrm>
            <a:off x="5797831"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63"/>
          <p:cNvSpPr/>
          <p:nvPr/>
        </p:nvSpPr>
        <p:spPr>
          <a:xfrm>
            <a:off x="5779239"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9" name="Google Shape;18509;p63"/>
          <p:cNvGrpSpPr/>
          <p:nvPr/>
        </p:nvGrpSpPr>
        <p:grpSpPr>
          <a:xfrm>
            <a:off x="5779239" y="2735295"/>
            <a:ext cx="314411" cy="389830"/>
            <a:chOff x="5779239" y="2887695"/>
            <a:chExt cx="314411" cy="389830"/>
          </a:xfrm>
        </p:grpSpPr>
        <p:sp>
          <p:nvSpPr>
            <p:cNvPr id="18510" name="Google Shape;18510;p63"/>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63"/>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63"/>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63"/>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63"/>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63"/>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63"/>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7" name="Google Shape;18517;p63"/>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8" name="Google Shape;18518;p63"/>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63"/>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63"/>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63"/>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63"/>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63"/>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63"/>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63"/>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63"/>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63"/>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63"/>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63"/>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63"/>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63"/>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63"/>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63"/>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63"/>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63"/>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63"/>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63"/>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63"/>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63"/>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63"/>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63"/>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63"/>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63"/>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63"/>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63"/>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63"/>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63"/>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63"/>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63"/>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63"/>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63"/>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63"/>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63"/>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4" name="Google Shape;18554;p63"/>
          <p:cNvGrpSpPr/>
          <p:nvPr/>
        </p:nvGrpSpPr>
        <p:grpSpPr>
          <a:xfrm>
            <a:off x="6190130" y="2788577"/>
            <a:ext cx="389830" cy="283004"/>
            <a:chOff x="6190130" y="2940977"/>
            <a:chExt cx="389830" cy="283004"/>
          </a:xfrm>
        </p:grpSpPr>
        <p:sp>
          <p:nvSpPr>
            <p:cNvPr id="18555" name="Google Shape;18555;p63"/>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63"/>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7" name="Google Shape;18557;p63"/>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63"/>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63"/>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63"/>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63"/>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63"/>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63"/>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63"/>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63"/>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63"/>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63"/>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63"/>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63"/>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63"/>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63"/>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63"/>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63"/>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4" name="Google Shape;18574;p63"/>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5" name="Google Shape;18575;p63"/>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6" name="Google Shape;18576;p63"/>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63"/>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63"/>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63"/>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63"/>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63"/>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63"/>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63"/>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63"/>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5" name="Google Shape;18585;p63"/>
          <p:cNvGrpSpPr/>
          <p:nvPr/>
        </p:nvGrpSpPr>
        <p:grpSpPr>
          <a:xfrm>
            <a:off x="6633976" y="2747874"/>
            <a:ext cx="389803" cy="364673"/>
            <a:chOff x="6633976" y="2900274"/>
            <a:chExt cx="389803" cy="364673"/>
          </a:xfrm>
        </p:grpSpPr>
        <p:sp>
          <p:nvSpPr>
            <p:cNvPr id="18586" name="Google Shape;18586;p63"/>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63"/>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63"/>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63"/>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63"/>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63"/>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2" name="Google Shape;18592;p63"/>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63"/>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63"/>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63"/>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63"/>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63"/>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63"/>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63"/>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63"/>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63"/>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63"/>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3" name="Google Shape;18603;p63"/>
          <p:cNvGrpSpPr/>
          <p:nvPr/>
        </p:nvGrpSpPr>
        <p:grpSpPr>
          <a:xfrm>
            <a:off x="7517835" y="2733037"/>
            <a:ext cx="364935" cy="382529"/>
            <a:chOff x="7517835" y="2885437"/>
            <a:chExt cx="364935" cy="382529"/>
          </a:xfrm>
        </p:grpSpPr>
        <p:sp>
          <p:nvSpPr>
            <p:cNvPr id="18604" name="Google Shape;18604;p63"/>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63"/>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63"/>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63"/>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63"/>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63"/>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63"/>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63"/>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63"/>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63"/>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63"/>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63"/>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63"/>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63"/>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63"/>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63"/>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63"/>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63"/>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63"/>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63"/>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63"/>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63"/>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63"/>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63"/>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63"/>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63"/>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63"/>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63"/>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63"/>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63"/>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63"/>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63"/>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63"/>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63"/>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63"/>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63"/>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63"/>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1" name="Google Shape;18641;p63"/>
          <p:cNvGrpSpPr/>
          <p:nvPr/>
        </p:nvGrpSpPr>
        <p:grpSpPr>
          <a:xfrm>
            <a:off x="7087591" y="2734744"/>
            <a:ext cx="358160" cy="385602"/>
            <a:chOff x="7087591" y="2887144"/>
            <a:chExt cx="358160" cy="385602"/>
          </a:xfrm>
        </p:grpSpPr>
        <p:sp>
          <p:nvSpPr>
            <p:cNvPr id="18642" name="Google Shape;18642;p63"/>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63"/>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63"/>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5" name="Google Shape;18645;p63"/>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63"/>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63"/>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63"/>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63"/>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63"/>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63"/>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2" name="Google Shape;18652;p63"/>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63"/>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63"/>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63"/>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63"/>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63"/>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63"/>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63"/>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63"/>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1" name="Google Shape;18661;p63"/>
          <p:cNvGrpSpPr/>
          <p:nvPr/>
        </p:nvGrpSpPr>
        <p:grpSpPr>
          <a:xfrm>
            <a:off x="7951362" y="2733037"/>
            <a:ext cx="382529" cy="382529"/>
            <a:chOff x="7951362" y="2885437"/>
            <a:chExt cx="382529" cy="382529"/>
          </a:xfrm>
        </p:grpSpPr>
        <p:sp>
          <p:nvSpPr>
            <p:cNvPr id="18662" name="Google Shape;18662;p63"/>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63"/>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63"/>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63"/>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63"/>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63"/>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63"/>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63"/>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63"/>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63"/>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63"/>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63"/>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63"/>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63"/>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63"/>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63"/>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63"/>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63"/>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63"/>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63"/>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63"/>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63"/>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63"/>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63"/>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63"/>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63"/>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63"/>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63"/>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63"/>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63"/>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63"/>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63"/>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63"/>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5" name="Google Shape;18695;p63"/>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63"/>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63"/>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63"/>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63"/>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63"/>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63"/>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63"/>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63"/>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63"/>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63"/>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63"/>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63"/>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63"/>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63"/>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63"/>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1" name="Google Shape;18711;p63"/>
          <p:cNvGrpSpPr/>
          <p:nvPr/>
        </p:nvGrpSpPr>
        <p:grpSpPr>
          <a:xfrm>
            <a:off x="8054406" y="3662089"/>
            <a:ext cx="276964" cy="336601"/>
            <a:chOff x="8054406" y="3814489"/>
            <a:chExt cx="276964" cy="336601"/>
          </a:xfrm>
        </p:grpSpPr>
        <p:sp>
          <p:nvSpPr>
            <p:cNvPr id="18712" name="Google Shape;18712;p63"/>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3" name="Google Shape;18713;p63"/>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63"/>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63"/>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63"/>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63"/>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63"/>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63"/>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63"/>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1" name="Google Shape;18721;p63"/>
          <p:cNvGrpSpPr/>
          <p:nvPr/>
        </p:nvGrpSpPr>
        <p:grpSpPr>
          <a:xfrm>
            <a:off x="7936787" y="4142674"/>
            <a:ext cx="378249" cy="335524"/>
            <a:chOff x="7936787" y="4295074"/>
            <a:chExt cx="378249" cy="335524"/>
          </a:xfrm>
        </p:grpSpPr>
        <p:sp>
          <p:nvSpPr>
            <p:cNvPr id="18722" name="Google Shape;18722;p63"/>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63"/>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63"/>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63"/>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63"/>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63"/>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63"/>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63"/>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63"/>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63"/>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63"/>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63"/>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63"/>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63"/>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63"/>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63"/>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8" name="Google Shape;18738;p63"/>
          <p:cNvGrpSpPr/>
          <p:nvPr/>
        </p:nvGrpSpPr>
        <p:grpSpPr>
          <a:xfrm>
            <a:off x="4886058" y="1813490"/>
            <a:ext cx="388569" cy="388307"/>
            <a:chOff x="4886058" y="1965890"/>
            <a:chExt cx="388569" cy="388307"/>
          </a:xfrm>
        </p:grpSpPr>
        <p:sp>
          <p:nvSpPr>
            <p:cNvPr id="18739" name="Google Shape;18739;p63"/>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63"/>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63"/>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63"/>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63"/>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63"/>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63"/>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63"/>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63"/>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63"/>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63"/>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50" name="Google Shape;18750;p63"/>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Business Icons</a:t>
            </a:r>
            <a:endParaRPr sz="2400">
              <a:solidFill>
                <a:srgbClr val="FFFFFF"/>
              </a:solidFill>
            </a:endParaRPr>
          </a:p>
        </p:txBody>
      </p:sp>
      <p:sp>
        <p:nvSpPr>
          <p:cNvPr id="18751" name="Google Shape;18751;p63"/>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Teamwork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755" name="Shape 18755"/>
        <p:cNvGrpSpPr/>
        <p:nvPr/>
      </p:nvGrpSpPr>
      <p:grpSpPr>
        <a:xfrm>
          <a:off x="0" y="0"/>
          <a:ext cx="0" cy="0"/>
          <a:chOff x="0" y="0"/>
          <a:chExt cx="0" cy="0"/>
        </a:xfrm>
      </p:grpSpPr>
      <p:grpSp>
        <p:nvGrpSpPr>
          <p:cNvPr id="18756" name="Google Shape;18756;p64"/>
          <p:cNvGrpSpPr/>
          <p:nvPr/>
        </p:nvGrpSpPr>
        <p:grpSpPr>
          <a:xfrm>
            <a:off x="1765162" y="3194389"/>
            <a:ext cx="292801" cy="359258"/>
            <a:chOff x="1765162" y="3346789"/>
            <a:chExt cx="292801" cy="359258"/>
          </a:xfrm>
        </p:grpSpPr>
        <p:sp>
          <p:nvSpPr>
            <p:cNvPr id="18757" name="Google Shape;18757;p64"/>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64"/>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64"/>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64"/>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64"/>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64"/>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64"/>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64"/>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64"/>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64"/>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64"/>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64"/>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64"/>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64"/>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64"/>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2" name="Google Shape;18772;p64"/>
          <p:cNvGrpSpPr/>
          <p:nvPr/>
        </p:nvGrpSpPr>
        <p:grpSpPr>
          <a:xfrm>
            <a:off x="3077632" y="2292604"/>
            <a:ext cx="358996" cy="296309"/>
            <a:chOff x="3077632" y="2445004"/>
            <a:chExt cx="358996" cy="296309"/>
          </a:xfrm>
        </p:grpSpPr>
        <p:sp>
          <p:nvSpPr>
            <p:cNvPr id="18773" name="Google Shape;18773;p64"/>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64"/>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64"/>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64"/>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64"/>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64"/>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64"/>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64"/>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64"/>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64"/>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64"/>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4" name="Google Shape;18784;p64"/>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5" name="Google Shape;18785;p64"/>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64"/>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64"/>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64"/>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64"/>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64"/>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64"/>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64"/>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64"/>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64"/>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64"/>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64"/>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64"/>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64"/>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9" name="Google Shape;18799;p64"/>
          <p:cNvGrpSpPr/>
          <p:nvPr/>
        </p:nvGrpSpPr>
        <p:grpSpPr>
          <a:xfrm>
            <a:off x="2635237" y="2279380"/>
            <a:ext cx="359232" cy="323018"/>
            <a:chOff x="2635237" y="2431780"/>
            <a:chExt cx="359232" cy="323018"/>
          </a:xfrm>
        </p:grpSpPr>
        <p:sp>
          <p:nvSpPr>
            <p:cNvPr id="18800" name="Google Shape;18800;p64"/>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64"/>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64"/>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64"/>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64"/>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64"/>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64"/>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64"/>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64"/>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64"/>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64"/>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64"/>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64"/>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64"/>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64"/>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5" name="Google Shape;18815;p64"/>
          <p:cNvGrpSpPr/>
          <p:nvPr/>
        </p:nvGrpSpPr>
        <p:grpSpPr>
          <a:xfrm>
            <a:off x="4011651" y="3615732"/>
            <a:ext cx="373189" cy="358944"/>
            <a:chOff x="4011651" y="3768132"/>
            <a:chExt cx="373189" cy="358944"/>
          </a:xfrm>
        </p:grpSpPr>
        <p:sp>
          <p:nvSpPr>
            <p:cNvPr id="18816" name="Google Shape;18816;p64"/>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64"/>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64"/>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64"/>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0" name="Google Shape;18820;p64"/>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1" name="Google Shape;18821;p64"/>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64"/>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64"/>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64"/>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64"/>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6" name="Google Shape;18826;p64"/>
          <p:cNvGrpSpPr/>
          <p:nvPr/>
        </p:nvGrpSpPr>
        <p:grpSpPr>
          <a:xfrm>
            <a:off x="2189568" y="1809203"/>
            <a:ext cx="364993" cy="359049"/>
            <a:chOff x="2189568" y="1961603"/>
            <a:chExt cx="364993" cy="359049"/>
          </a:xfrm>
        </p:grpSpPr>
        <p:sp>
          <p:nvSpPr>
            <p:cNvPr id="18827" name="Google Shape;18827;p64"/>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64"/>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64"/>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64"/>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64"/>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64"/>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64"/>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64"/>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5" name="Google Shape;18835;p64"/>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64"/>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64"/>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64"/>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64"/>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64"/>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64"/>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64"/>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3" name="Google Shape;18843;p64"/>
          <p:cNvGrpSpPr/>
          <p:nvPr/>
        </p:nvGrpSpPr>
        <p:grpSpPr>
          <a:xfrm>
            <a:off x="2193077" y="2267571"/>
            <a:ext cx="378426" cy="346323"/>
            <a:chOff x="2193077" y="2419971"/>
            <a:chExt cx="378426" cy="346323"/>
          </a:xfrm>
        </p:grpSpPr>
        <p:sp>
          <p:nvSpPr>
            <p:cNvPr id="18844" name="Google Shape;18844;p64"/>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5" name="Google Shape;18845;p64"/>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6" name="Google Shape;18846;p64"/>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64"/>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64"/>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64"/>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64"/>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64"/>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64"/>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64"/>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64"/>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64"/>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64"/>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64"/>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64"/>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64"/>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64"/>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64"/>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64"/>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64"/>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64"/>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5" name="Google Shape;18865;p64"/>
          <p:cNvGrpSpPr/>
          <p:nvPr/>
        </p:nvGrpSpPr>
        <p:grpSpPr>
          <a:xfrm>
            <a:off x="861622" y="2729370"/>
            <a:ext cx="276802" cy="367140"/>
            <a:chOff x="861622" y="2881770"/>
            <a:chExt cx="276802" cy="367140"/>
          </a:xfrm>
        </p:grpSpPr>
        <p:sp>
          <p:nvSpPr>
            <p:cNvPr id="18866" name="Google Shape;18866;p64"/>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64"/>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64"/>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64"/>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64"/>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64"/>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64"/>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64"/>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64"/>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64"/>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64"/>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64"/>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64"/>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64"/>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64"/>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64"/>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64"/>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64"/>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64"/>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64"/>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64"/>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64"/>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8" name="Google Shape;18888;p64"/>
          <p:cNvGrpSpPr/>
          <p:nvPr/>
        </p:nvGrpSpPr>
        <p:grpSpPr>
          <a:xfrm>
            <a:off x="3968184" y="2729291"/>
            <a:ext cx="369444" cy="367140"/>
            <a:chOff x="3968184" y="2881691"/>
            <a:chExt cx="369444" cy="367140"/>
          </a:xfrm>
        </p:grpSpPr>
        <p:sp>
          <p:nvSpPr>
            <p:cNvPr id="18889" name="Google Shape;18889;p64"/>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64"/>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64"/>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64"/>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64"/>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64"/>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64"/>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64"/>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64"/>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64"/>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64"/>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64"/>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64"/>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64"/>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64"/>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64"/>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64"/>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64"/>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64"/>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64"/>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64"/>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64"/>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64"/>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64"/>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3" name="Google Shape;18913;p64"/>
          <p:cNvGrpSpPr/>
          <p:nvPr/>
        </p:nvGrpSpPr>
        <p:grpSpPr>
          <a:xfrm>
            <a:off x="3513796" y="2729684"/>
            <a:ext cx="371487" cy="366826"/>
            <a:chOff x="3513796" y="2882084"/>
            <a:chExt cx="371487" cy="366826"/>
          </a:xfrm>
        </p:grpSpPr>
        <p:sp>
          <p:nvSpPr>
            <p:cNvPr id="18914" name="Google Shape;18914;p64"/>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64"/>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64"/>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64"/>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64"/>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64"/>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64"/>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64"/>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64"/>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64"/>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64"/>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64"/>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64"/>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64"/>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64"/>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64"/>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64"/>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64"/>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64"/>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64"/>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64"/>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64"/>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64"/>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64"/>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64"/>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64"/>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64"/>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64"/>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64"/>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64"/>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64"/>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64"/>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64"/>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64"/>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64"/>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64"/>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64"/>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64"/>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64"/>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64"/>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64"/>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64"/>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64"/>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64"/>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64"/>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64"/>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64"/>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64"/>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64"/>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3" name="Google Shape;18963;p64"/>
          <p:cNvGrpSpPr/>
          <p:nvPr/>
        </p:nvGrpSpPr>
        <p:grpSpPr>
          <a:xfrm>
            <a:off x="873615" y="1347875"/>
            <a:ext cx="335011" cy="359232"/>
            <a:chOff x="873615" y="1500275"/>
            <a:chExt cx="335011" cy="359232"/>
          </a:xfrm>
        </p:grpSpPr>
        <p:sp>
          <p:nvSpPr>
            <p:cNvPr id="18964" name="Google Shape;18964;p64"/>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64"/>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64"/>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64"/>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64"/>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64"/>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64"/>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64"/>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64"/>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64"/>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4" name="Google Shape;18974;p64"/>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5" name="Google Shape;18975;p64"/>
          <p:cNvGrpSpPr/>
          <p:nvPr/>
        </p:nvGrpSpPr>
        <p:grpSpPr>
          <a:xfrm>
            <a:off x="2202058" y="3194337"/>
            <a:ext cx="337158" cy="359311"/>
            <a:chOff x="2202058" y="3346737"/>
            <a:chExt cx="337158" cy="359311"/>
          </a:xfrm>
        </p:grpSpPr>
        <p:sp>
          <p:nvSpPr>
            <p:cNvPr id="18976" name="Google Shape;18976;p64"/>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64"/>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64"/>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64"/>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64"/>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64"/>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64"/>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64"/>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64"/>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5" name="Google Shape;18985;p64"/>
          <p:cNvGrpSpPr/>
          <p:nvPr/>
        </p:nvGrpSpPr>
        <p:grpSpPr>
          <a:xfrm>
            <a:off x="2223059" y="3665772"/>
            <a:ext cx="359232" cy="306050"/>
            <a:chOff x="2223059" y="3818172"/>
            <a:chExt cx="359232" cy="306050"/>
          </a:xfrm>
        </p:grpSpPr>
        <p:sp>
          <p:nvSpPr>
            <p:cNvPr id="18986" name="Google Shape;18986;p64"/>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64"/>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64"/>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64"/>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64"/>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64"/>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64"/>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64"/>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64"/>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5" name="Google Shape;18995;p64"/>
          <p:cNvGrpSpPr/>
          <p:nvPr/>
        </p:nvGrpSpPr>
        <p:grpSpPr>
          <a:xfrm>
            <a:off x="1725989" y="1839420"/>
            <a:ext cx="378426" cy="298509"/>
            <a:chOff x="1725989" y="1991820"/>
            <a:chExt cx="378426" cy="298509"/>
          </a:xfrm>
        </p:grpSpPr>
        <p:sp>
          <p:nvSpPr>
            <p:cNvPr id="18996" name="Google Shape;18996;p64"/>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64"/>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64"/>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64"/>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0" name="Google Shape;19000;p64"/>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64"/>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64"/>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64"/>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64"/>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64"/>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64"/>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64"/>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8" name="Google Shape;19008;p64"/>
          <p:cNvGrpSpPr/>
          <p:nvPr/>
        </p:nvGrpSpPr>
        <p:grpSpPr>
          <a:xfrm>
            <a:off x="1768409" y="3639351"/>
            <a:ext cx="367978" cy="359075"/>
            <a:chOff x="1768409" y="3791751"/>
            <a:chExt cx="367978" cy="359075"/>
          </a:xfrm>
        </p:grpSpPr>
        <p:sp>
          <p:nvSpPr>
            <p:cNvPr id="19009" name="Google Shape;19009;p64"/>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64"/>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64"/>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64"/>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64"/>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64"/>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64"/>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64"/>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64"/>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64"/>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64"/>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64"/>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64"/>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2" name="Google Shape;19022;p64"/>
          <p:cNvGrpSpPr/>
          <p:nvPr/>
        </p:nvGrpSpPr>
        <p:grpSpPr>
          <a:xfrm>
            <a:off x="2668963" y="3638906"/>
            <a:ext cx="358735" cy="359311"/>
            <a:chOff x="2668963" y="3791306"/>
            <a:chExt cx="358735" cy="359311"/>
          </a:xfrm>
        </p:grpSpPr>
        <p:sp>
          <p:nvSpPr>
            <p:cNvPr id="19023" name="Google Shape;19023;p64"/>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64"/>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64"/>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64"/>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64"/>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64"/>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64"/>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64"/>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64"/>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2" name="Google Shape;19032;p64"/>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64"/>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64"/>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64"/>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64"/>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64"/>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64"/>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9" name="Google Shape;19039;p64"/>
          <p:cNvGrpSpPr/>
          <p:nvPr/>
        </p:nvGrpSpPr>
        <p:grpSpPr>
          <a:xfrm>
            <a:off x="849682" y="1842798"/>
            <a:ext cx="363893" cy="291727"/>
            <a:chOff x="849682" y="1995198"/>
            <a:chExt cx="363893" cy="291727"/>
          </a:xfrm>
        </p:grpSpPr>
        <p:sp>
          <p:nvSpPr>
            <p:cNvPr id="19040" name="Google Shape;19040;p64"/>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64"/>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64"/>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64"/>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64"/>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64"/>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64"/>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64"/>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64"/>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64"/>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64"/>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1" name="Google Shape;19051;p64"/>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2" name="Google Shape;19052;p64"/>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64"/>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64"/>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64"/>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64"/>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64"/>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8" name="Google Shape;19058;p64"/>
          <p:cNvGrpSpPr/>
          <p:nvPr/>
        </p:nvGrpSpPr>
        <p:grpSpPr>
          <a:xfrm>
            <a:off x="3065430" y="1837666"/>
            <a:ext cx="378190" cy="302044"/>
            <a:chOff x="3065430" y="1990066"/>
            <a:chExt cx="378190" cy="302044"/>
          </a:xfrm>
        </p:grpSpPr>
        <p:sp>
          <p:nvSpPr>
            <p:cNvPr id="19059" name="Google Shape;19059;p64"/>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64"/>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64"/>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64"/>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64"/>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64"/>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64"/>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64"/>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64"/>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64"/>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64"/>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0" name="Google Shape;19070;p64"/>
          <p:cNvGrpSpPr/>
          <p:nvPr/>
        </p:nvGrpSpPr>
        <p:grpSpPr>
          <a:xfrm>
            <a:off x="3568234" y="3639010"/>
            <a:ext cx="347501" cy="359284"/>
            <a:chOff x="3568234" y="3791410"/>
            <a:chExt cx="347501" cy="359284"/>
          </a:xfrm>
        </p:grpSpPr>
        <p:sp>
          <p:nvSpPr>
            <p:cNvPr id="19071" name="Google Shape;19071;p64"/>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64"/>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64"/>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64"/>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64"/>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64"/>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64"/>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64"/>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64"/>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64"/>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64"/>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2" name="Google Shape;19082;p64"/>
          <p:cNvGrpSpPr/>
          <p:nvPr/>
        </p:nvGrpSpPr>
        <p:grpSpPr>
          <a:xfrm>
            <a:off x="1759925" y="1348687"/>
            <a:ext cx="347004" cy="358420"/>
            <a:chOff x="1759925" y="1501087"/>
            <a:chExt cx="347004" cy="358420"/>
          </a:xfrm>
        </p:grpSpPr>
        <p:sp>
          <p:nvSpPr>
            <p:cNvPr id="19083" name="Google Shape;19083;p64"/>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64"/>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64"/>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64"/>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64"/>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64"/>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64"/>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64"/>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64"/>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64"/>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64"/>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64"/>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64"/>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64"/>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64"/>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64"/>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64"/>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64"/>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64"/>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64"/>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64"/>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64"/>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5" name="Google Shape;19105;p64"/>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64"/>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64"/>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64"/>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64"/>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0" name="Google Shape;19110;p64"/>
          <p:cNvGrpSpPr/>
          <p:nvPr/>
        </p:nvGrpSpPr>
        <p:grpSpPr>
          <a:xfrm>
            <a:off x="3519295" y="2261260"/>
            <a:ext cx="360227" cy="359311"/>
            <a:chOff x="3519295" y="2413660"/>
            <a:chExt cx="360227" cy="359311"/>
          </a:xfrm>
        </p:grpSpPr>
        <p:sp>
          <p:nvSpPr>
            <p:cNvPr id="19111" name="Google Shape;19111;p64"/>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64"/>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64"/>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64"/>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64"/>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64"/>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64"/>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8" name="Google Shape;19118;p64"/>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64"/>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64"/>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64"/>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64"/>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64"/>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64"/>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64"/>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64"/>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64"/>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64"/>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64"/>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64"/>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64"/>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64"/>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64"/>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64"/>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64"/>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64"/>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64"/>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64"/>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64"/>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64"/>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64"/>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64"/>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64"/>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64"/>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64"/>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6" name="Google Shape;19146;p64"/>
          <p:cNvGrpSpPr/>
          <p:nvPr/>
        </p:nvGrpSpPr>
        <p:grpSpPr>
          <a:xfrm>
            <a:off x="1330255" y="3693318"/>
            <a:ext cx="358996" cy="250774"/>
            <a:chOff x="1330255" y="3845718"/>
            <a:chExt cx="358996" cy="250774"/>
          </a:xfrm>
        </p:grpSpPr>
        <p:sp>
          <p:nvSpPr>
            <p:cNvPr id="19147" name="Google Shape;19147;p64"/>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64"/>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64"/>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64"/>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64"/>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64"/>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64"/>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64"/>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64"/>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64"/>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7" name="Google Shape;19157;p64"/>
          <p:cNvGrpSpPr/>
          <p:nvPr/>
        </p:nvGrpSpPr>
        <p:grpSpPr>
          <a:xfrm>
            <a:off x="3115103" y="3638984"/>
            <a:ext cx="373424" cy="359311"/>
            <a:chOff x="3115103" y="3791384"/>
            <a:chExt cx="373424" cy="359311"/>
          </a:xfrm>
        </p:grpSpPr>
        <p:sp>
          <p:nvSpPr>
            <p:cNvPr id="19158" name="Google Shape;19158;p64"/>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64"/>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64"/>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64"/>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64"/>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64"/>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64"/>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64"/>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64"/>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64"/>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64"/>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64"/>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64"/>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64"/>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2" name="Google Shape;19172;p64"/>
          <p:cNvGrpSpPr/>
          <p:nvPr/>
        </p:nvGrpSpPr>
        <p:grpSpPr>
          <a:xfrm>
            <a:off x="883853" y="3640241"/>
            <a:ext cx="378190" cy="357059"/>
            <a:chOff x="883853" y="3792641"/>
            <a:chExt cx="378190" cy="357059"/>
          </a:xfrm>
        </p:grpSpPr>
        <p:sp>
          <p:nvSpPr>
            <p:cNvPr id="19173" name="Google Shape;19173;p64"/>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64"/>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64"/>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64"/>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64"/>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64"/>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64"/>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64"/>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64"/>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64"/>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64"/>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64"/>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64"/>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64"/>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64"/>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64"/>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64"/>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64"/>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64"/>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64"/>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64"/>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64"/>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64"/>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64"/>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64"/>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64"/>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9" name="Google Shape;19199;p64"/>
          <p:cNvGrpSpPr/>
          <p:nvPr/>
        </p:nvGrpSpPr>
        <p:grpSpPr>
          <a:xfrm>
            <a:off x="3934196" y="2332405"/>
            <a:ext cx="401207" cy="214036"/>
            <a:chOff x="3934196" y="2484805"/>
            <a:chExt cx="401207" cy="214036"/>
          </a:xfrm>
        </p:grpSpPr>
        <p:sp>
          <p:nvSpPr>
            <p:cNvPr id="19200" name="Google Shape;19200;p64"/>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64"/>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64"/>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64"/>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64"/>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5" name="Google Shape;19205;p64"/>
          <p:cNvGrpSpPr/>
          <p:nvPr/>
        </p:nvGrpSpPr>
        <p:grpSpPr>
          <a:xfrm>
            <a:off x="3999894" y="1347797"/>
            <a:ext cx="342474" cy="359232"/>
            <a:chOff x="3999894" y="1500197"/>
            <a:chExt cx="342474" cy="359232"/>
          </a:xfrm>
        </p:grpSpPr>
        <p:sp>
          <p:nvSpPr>
            <p:cNvPr id="19206" name="Google Shape;19206;p64"/>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64"/>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64"/>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64"/>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64"/>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64"/>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64"/>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64"/>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64"/>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64"/>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6" name="Google Shape;19216;p64"/>
          <p:cNvGrpSpPr/>
          <p:nvPr/>
        </p:nvGrpSpPr>
        <p:grpSpPr>
          <a:xfrm>
            <a:off x="2233795" y="2729762"/>
            <a:ext cx="232601" cy="366747"/>
            <a:chOff x="2233795" y="2882162"/>
            <a:chExt cx="232601" cy="366747"/>
          </a:xfrm>
        </p:grpSpPr>
        <p:sp>
          <p:nvSpPr>
            <p:cNvPr id="19217" name="Google Shape;19217;p64"/>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64"/>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64"/>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64"/>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64"/>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64"/>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64"/>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64"/>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64"/>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64"/>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64"/>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64"/>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64"/>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64"/>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64"/>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64"/>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64"/>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64"/>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5" name="Google Shape;19235;p64"/>
          <p:cNvGrpSpPr/>
          <p:nvPr/>
        </p:nvGrpSpPr>
        <p:grpSpPr>
          <a:xfrm>
            <a:off x="3523772" y="3252022"/>
            <a:ext cx="362008" cy="244175"/>
            <a:chOff x="3523772" y="3404422"/>
            <a:chExt cx="362008" cy="244175"/>
          </a:xfrm>
        </p:grpSpPr>
        <p:sp>
          <p:nvSpPr>
            <p:cNvPr id="19236" name="Google Shape;19236;p64"/>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64"/>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64"/>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64"/>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64"/>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64"/>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64"/>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64"/>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64"/>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64"/>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64"/>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64"/>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64"/>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64"/>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64"/>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1" name="Google Shape;19251;p64"/>
          <p:cNvGrpSpPr/>
          <p:nvPr/>
        </p:nvGrpSpPr>
        <p:grpSpPr>
          <a:xfrm>
            <a:off x="3531026" y="1824914"/>
            <a:ext cx="359232" cy="327836"/>
            <a:chOff x="3531026" y="1977314"/>
            <a:chExt cx="359232" cy="327836"/>
          </a:xfrm>
        </p:grpSpPr>
        <p:sp>
          <p:nvSpPr>
            <p:cNvPr id="19252" name="Google Shape;19252;p64"/>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64"/>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64"/>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64"/>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64"/>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64"/>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64"/>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64"/>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64"/>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64"/>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2" name="Google Shape;19262;p64"/>
          <p:cNvGrpSpPr/>
          <p:nvPr/>
        </p:nvGrpSpPr>
        <p:grpSpPr>
          <a:xfrm>
            <a:off x="3123351" y="1347875"/>
            <a:ext cx="296781" cy="359232"/>
            <a:chOff x="3123351" y="1500275"/>
            <a:chExt cx="296781" cy="359232"/>
          </a:xfrm>
        </p:grpSpPr>
        <p:sp>
          <p:nvSpPr>
            <p:cNvPr id="19263" name="Google Shape;19263;p64"/>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64"/>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64"/>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64"/>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64"/>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64"/>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64"/>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64"/>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1" name="Google Shape;19271;p64"/>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64"/>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64"/>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4" name="Google Shape;19274;p64"/>
          <p:cNvGrpSpPr/>
          <p:nvPr/>
        </p:nvGrpSpPr>
        <p:grpSpPr>
          <a:xfrm>
            <a:off x="2659458" y="1347875"/>
            <a:ext cx="332261" cy="359232"/>
            <a:chOff x="2659458" y="1500275"/>
            <a:chExt cx="332261" cy="359232"/>
          </a:xfrm>
        </p:grpSpPr>
        <p:sp>
          <p:nvSpPr>
            <p:cNvPr id="19275" name="Google Shape;19275;p64"/>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64"/>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64"/>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64"/>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64"/>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64"/>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64"/>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64"/>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64"/>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64"/>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64"/>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64"/>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64"/>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64"/>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64"/>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64"/>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64"/>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64"/>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64"/>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64"/>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5" name="Google Shape;19295;p64"/>
          <p:cNvGrpSpPr/>
          <p:nvPr/>
        </p:nvGrpSpPr>
        <p:grpSpPr>
          <a:xfrm>
            <a:off x="1750184" y="2261130"/>
            <a:ext cx="359730" cy="359441"/>
            <a:chOff x="1750184" y="2413530"/>
            <a:chExt cx="359730" cy="359441"/>
          </a:xfrm>
        </p:grpSpPr>
        <p:sp>
          <p:nvSpPr>
            <p:cNvPr id="19296" name="Google Shape;19296;p64"/>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64"/>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64"/>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64"/>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64"/>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64"/>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64"/>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64"/>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64"/>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64"/>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64"/>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07" name="Google Shape;19307;p64"/>
          <p:cNvGrpSpPr/>
          <p:nvPr/>
        </p:nvGrpSpPr>
        <p:grpSpPr>
          <a:xfrm>
            <a:off x="2230050" y="1347823"/>
            <a:ext cx="316524" cy="359284"/>
            <a:chOff x="2230050" y="1500223"/>
            <a:chExt cx="316524" cy="359284"/>
          </a:xfrm>
        </p:grpSpPr>
        <p:sp>
          <p:nvSpPr>
            <p:cNvPr id="19308" name="Google Shape;19308;p64"/>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64"/>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64"/>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1" name="Google Shape;19311;p64"/>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2" name="Google Shape;19312;p64"/>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64"/>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64"/>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64"/>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64"/>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64"/>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64"/>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64"/>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64"/>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64"/>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64"/>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64"/>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64"/>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64"/>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6" name="Google Shape;19326;p64"/>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7" name="Google Shape;19327;p64"/>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8" name="Google Shape;19328;p64"/>
          <p:cNvGrpSpPr/>
          <p:nvPr/>
        </p:nvGrpSpPr>
        <p:grpSpPr>
          <a:xfrm>
            <a:off x="2690042" y="4110367"/>
            <a:ext cx="359389" cy="359232"/>
            <a:chOff x="2690042" y="4262767"/>
            <a:chExt cx="359389" cy="359232"/>
          </a:xfrm>
        </p:grpSpPr>
        <p:sp>
          <p:nvSpPr>
            <p:cNvPr id="19329" name="Google Shape;19329;p64"/>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64"/>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64"/>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64"/>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64"/>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64"/>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64"/>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6" name="Google Shape;19336;p64"/>
          <p:cNvGrpSpPr/>
          <p:nvPr/>
        </p:nvGrpSpPr>
        <p:grpSpPr>
          <a:xfrm>
            <a:off x="2689440" y="2729762"/>
            <a:ext cx="222337" cy="366721"/>
            <a:chOff x="2689440" y="2882162"/>
            <a:chExt cx="222337" cy="366721"/>
          </a:xfrm>
        </p:grpSpPr>
        <p:sp>
          <p:nvSpPr>
            <p:cNvPr id="19337" name="Google Shape;19337;p64"/>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64"/>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64"/>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64"/>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64"/>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64"/>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64"/>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64"/>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64"/>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46" name="Google Shape;19346;p64"/>
          <p:cNvSpPr/>
          <p:nvPr/>
        </p:nvSpPr>
        <p:spPr>
          <a:xfrm>
            <a:off x="2637986" y="21285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47" name="Google Shape;19347;p64"/>
          <p:cNvGrpSpPr/>
          <p:nvPr/>
        </p:nvGrpSpPr>
        <p:grpSpPr>
          <a:xfrm>
            <a:off x="2637986" y="1827742"/>
            <a:ext cx="359232" cy="322023"/>
            <a:chOff x="2637986" y="1980142"/>
            <a:chExt cx="359232" cy="322023"/>
          </a:xfrm>
        </p:grpSpPr>
        <p:sp>
          <p:nvSpPr>
            <p:cNvPr id="19348" name="Google Shape;19348;p64"/>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64"/>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64"/>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64"/>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64"/>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64"/>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64"/>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64"/>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64"/>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64"/>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64"/>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64"/>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64"/>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1" name="Google Shape;19361;p64"/>
          <p:cNvGrpSpPr/>
          <p:nvPr/>
        </p:nvGrpSpPr>
        <p:grpSpPr>
          <a:xfrm>
            <a:off x="1306531" y="3194572"/>
            <a:ext cx="323018" cy="359075"/>
            <a:chOff x="1306531" y="3346972"/>
            <a:chExt cx="323018" cy="359075"/>
          </a:xfrm>
        </p:grpSpPr>
        <p:sp>
          <p:nvSpPr>
            <p:cNvPr id="19362" name="Google Shape;19362;p64"/>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64"/>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64"/>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64"/>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64"/>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64"/>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64"/>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64"/>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64"/>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1" name="Google Shape;19371;p64"/>
          <p:cNvGrpSpPr/>
          <p:nvPr/>
        </p:nvGrpSpPr>
        <p:grpSpPr>
          <a:xfrm>
            <a:off x="1308024" y="2261575"/>
            <a:ext cx="360253" cy="357111"/>
            <a:chOff x="1308024" y="2413975"/>
            <a:chExt cx="360253" cy="357111"/>
          </a:xfrm>
        </p:grpSpPr>
        <p:sp>
          <p:nvSpPr>
            <p:cNvPr id="19372" name="Google Shape;19372;p64"/>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64"/>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64"/>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64"/>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64"/>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64"/>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64"/>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64"/>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64"/>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64"/>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64"/>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64"/>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64"/>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64"/>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64"/>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64"/>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64"/>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64"/>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64"/>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64"/>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64"/>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64"/>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64"/>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64"/>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64"/>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64"/>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64"/>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64"/>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64"/>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64"/>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02" name="Google Shape;19402;p64"/>
          <p:cNvGrpSpPr/>
          <p:nvPr/>
        </p:nvGrpSpPr>
        <p:grpSpPr>
          <a:xfrm>
            <a:off x="1298519" y="1817922"/>
            <a:ext cx="378452" cy="341321"/>
            <a:chOff x="1298519" y="1970322"/>
            <a:chExt cx="378452" cy="341321"/>
          </a:xfrm>
        </p:grpSpPr>
        <p:sp>
          <p:nvSpPr>
            <p:cNvPr id="19403" name="Google Shape;19403;p64"/>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64"/>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64"/>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64"/>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64"/>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64"/>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64"/>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64"/>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64"/>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64"/>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64"/>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64"/>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64"/>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64"/>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64"/>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64"/>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64"/>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64"/>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64"/>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64"/>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3" name="Google Shape;19423;p64"/>
          <p:cNvGrpSpPr/>
          <p:nvPr/>
        </p:nvGrpSpPr>
        <p:grpSpPr>
          <a:xfrm>
            <a:off x="3114815" y="3194468"/>
            <a:ext cx="283217" cy="359180"/>
            <a:chOff x="3114815" y="3346868"/>
            <a:chExt cx="283217" cy="359180"/>
          </a:xfrm>
        </p:grpSpPr>
        <p:sp>
          <p:nvSpPr>
            <p:cNvPr id="19424" name="Google Shape;19424;p64"/>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64"/>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64"/>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64"/>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64"/>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64"/>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64"/>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64"/>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64"/>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64"/>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64"/>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64"/>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64"/>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7" name="Google Shape;19437;p64"/>
          <p:cNvGrpSpPr/>
          <p:nvPr/>
        </p:nvGrpSpPr>
        <p:grpSpPr>
          <a:xfrm>
            <a:off x="3973186" y="3200831"/>
            <a:ext cx="378661" cy="346558"/>
            <a:chOff x="3973186" y="3353231"/>
            <a:chExt cx="378661" cy="346558"/>
          </a:xfrm>
        </p:grpSpPr>
        <p:sp>
          <p:nvSpPr>
            <p:cNvPr id="19438" name="Google Shape;19438;p64"/>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64"/>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64"/>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64"/>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64"/>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64"/>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64"/>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64"/>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64"/>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64"/>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64"/>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64"/>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64"/>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64"/>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64"/>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64"/>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64"/>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64"/>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6" name="Google Shape;19456;p64"/>
          <p:cNvGrpSpPr/>
          <p:nvPr/>
        </p:nvGrpSpPr>
        <p:grpSpPr>
          <a:xfrm>
            <a:off x="2152857" y="4110602"/>
            <a:ext cx="373241" cy="359127"/>
            <a:chOff x="2152857" y="4263002"/>
            <a:chExt cx="373241" cy="359127"/>
          </a:xfrm>
        </p:grpSpPr>
        <p:sp>
          <p:nvSpPr>
            <p:cNvPr id="19457" name="Google Shape;19457;p64"/>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64"/>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64"/>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64"/>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64"/>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64"/>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64"/>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64"/>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5" name="Google Shape;19465;p64"/>
          <p:cNvGrpSpPr/>
          <p:nvPr/>
        </p:nvGrpSpPr>
        <p:grpSpPr>
          <a:xfrm>
            <a:off x="859632" y="3194572"/>
            <a:ext cx="303537" cy="359127"/>
            <a:chOff x="859632" y="3346972"/>
            <a:chExt cx="303537" cy="359127"/>
          </a:xfrm>
        </p:grpSpPr>
        <p:sp>
          <p:nvSpPr>
            <p:cNvPr id="19466" name="Google Shape;19466;p64"/>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64"/>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64"/>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64"/>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64"/>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71" name="Google Shape;19471;p64"/>
          <p:cNvGrpSpPr/>
          <p:nvPr/>
        </p:nvGrpSpPr>
        <p:grpSpPr>
          <a:xfrm>
            <a:off x="1767911" y="2729841"/>
            <a:ext cx="265306" cy="366799"/>
            <a:chOff x="1767911" y="2882241"/>
            <a:chExt cx="265306" cy="366799"/>
          </a:xfrm>
        </p:grpSpPr>
        <p:sp>
          <p:nvSpPr>
            <p:cNvPr id="19472" name="Google Shape;19472;p64"/>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64"/>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64"/>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64"/>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64"/>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64"/>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64"/>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64"/>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64"/>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64"/>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64"/>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64"/>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64"/>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64"/>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7" name="Google Shape;19487;p64"/>
          <p:cNvGrpSpPr/>
          <p:nvPr/>
        </p:nvGrpSpPr>
        <p:grpSpPr>
          <a:xfrm>
            <a:off x="1332009" y="1347535"/>
            <a:ext cx="331895" cy="359311"/>
            <a:chOff x="1332009" y="1499935"/>
            <a:chExt cx="331895" cy="359311"/>
          </a:xfrm>
        </p:grpSpPr>
        <p:sp>
          <p:nvSpPr>
            <p:cNvPr id="19488" name="Google Shape;19488;p64"/>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64"/>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64"/>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64"/>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64"/>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64"/>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64"/>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64"/>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6" name="Google Shape;19496;p64"/>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64"/>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64"/>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64"/>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64"/>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64"/>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64"/>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64"/>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64"/>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5" name="Google Shape;19505;p64"/>
          <p:cNvGrpSpPr/>
          <p:nvPr/>
        </p:nvGrpSpPr>
        <p:grpSpPr>
          <a:xfrm>
            <a:off x="2663464" y="3194415"/>
            <a:ext cx="289528" cy="359232"/>
            <a:chOff x="2663464" y="3346815"/>
            <a:chExt cx="289528" cy="359232"/>
          </a:xfrm>
        </p:grpSpPr>
        <p:sp>
          <p:nvSpPr>
            <p:cNvPr id="19506" name="Google Shape;19506;p64"/>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64"/>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64"/>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64"/>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64"/>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1" name="Google Shape;19511;p64"/>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2" name="Google Shape;19512;p64"/>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64"/>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64"/>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64"/>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64"/>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7" name="Google Shape;19517;p64"/>
          <p:cNvGrpSpPr/>
          <p:nvPr/>
        </p:nvGrpSpPr>
        <p:grpSpPr>
          <a:xfrm>
            <a:off x="1315775" y="2729527"/>
            <a:ext cx="269051" cy="366983"/>
            <a:chOff x="1315775" y="2881927"/>
            <a:chExt cx="269051" cy="366983"/>
          </a:xfrm>
        </p:grpSpPr>
        <p:sp>
          <p:nvSpPr>
            <p:cNvPr id="19518" name="Google Shape;19518;p64"/>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64"/>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64"/>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64"/>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64"/>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64"/>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64"/>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64"/>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64"/>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64"/>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64"/>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64"/>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64"/>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64"/>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64"/>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3" name="Google Shape;19533;p64"/>
          <p:cNvGrpSpPr/>
          <p:nvPr/>
        </p:nvGrpSpPr>
        <p:grpSpPr>
          <a:xfrm>
            <a:off x="3977427" y="1827742"/>
            <a:ext cx="359232" cy="322023"/>
            <a:chOff x="3977427" y="1980142"/>
            <a:chExt cx="359232" cy="322023"/>
          </a:xfrm>
        </p:grpSpPr>
        <p:sp>
          <p:nvSpPr>
            <p:cNvPr id="19534" name="Google Shape;19534;p64"/>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5" name="Google Shape;19535;p64"/>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6" name="Google Shape;19536;p64"/>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64"/>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64"/>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64"/>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64"/>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64"/>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64"/>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64"/>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4" name="Google Shape;19544;p64"/>
          <p:cNvGrpSpPr/>
          <p:nvPr/>
        </p:nvGrpSpPr>
        <p:grpSpPr>
          <a:xfrm>
            <a:off x="865628" y="2261208"/>
            <a:ext cx="361720" cy="359180"/>
            <a:chOff x="865628" y="2413608"/>
            <a:chExt cx="361720" cy="359180"/>
          </a:xfrm>
        </p:grpSpPr>
        <p:sp>
          <p:nvSpPr>
            <p:cNvPr id="19545" name="Google Shape;19545;p64"/>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64"/>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64"/>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8" name="Google Shape;19548;p64"/>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9" name="Google Shape;19549;p64"/>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64"/>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64"/>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64"/>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64"/>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64"/>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64"/>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64"/>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64"/>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8" name="Google Shape;19558;p64"/>
          <p:cNvGrpSpPr/>
          <p:nvPr/>
        </p:nvGrpSpPr>
        <p:grpSpPr>
          <a:xfrm>
            <a:off x="3117093" y="2729527"/>
            <a:ext cx="268815" cy="366983"/>
            <a:chOff x="3117093" y="2881927"/>
            <a:chExt cx="268815" cy="366983"/>
          </a:xfrm>
        </p:grpSpPr>
        <p:sp>
          <p:nvSpPr>
            <p:cNvPr id="19559" name="Google Shape;19559;p64"/>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64"/>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64"/>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64"/>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64"/>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64"/>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64"/>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64"/>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64"/>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64"/>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64"/>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64"/>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64"/>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64"/>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64"/>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4" name="Google Shape;19574;p64"/>
          <p:cNvGrpSpPr/>
          <p:nvPr/>
        </p:nvGrpSpPr>
        <p:grpSpPr>
          <a:xfrm>
            <a:off x="3534508" y="1355600"/>
            <a:ext cx="368502" cy="343521"/>
            <a:chOff x="3534508" y="1508000"/>
            <a:chExt cx="368502" cy="343521"/>
          </a:xfrm>
        </p:grpSpPr>
        <p:sp>
          <p:nvSpPr>
            <p:cNvPr id="19575" name="Google Shape;19575;p64"/>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64"/>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64"/>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64"/>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64"/>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64"/>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64"/>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64"/>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64"/>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64"/>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64"/>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64"/>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64"/>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64"/>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64"/>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0" name="Google Shape;19590;p64"/>
          <p:cNvGrpSpPr/>
          <p:nvPr/>
        </p:nvGrpSpPr>
        <p:grpSpPr>
          <a:xfrm>
            <a:off x="7147436" y="1350599"/>
            <a:ext cx="279054" cy="354754"/>
            <a:chOff x="7147436" y="1502999"/>
            <a:chExt cx="279054" cy="354754"/>
          </a:xfrm>
        </p:grpSpPr>
        <p:sp>
          <p:nvSpPr>
            <p:cNvPr id="19591" name="Google Shape;19591;p64"/>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64"/>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64"/>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64"/>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64"/>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64"/>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7" name="Google Shape;19597;p64"/>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64"/>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64"/>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64"/>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64"/>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64"/>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64"/>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64"/>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64"/>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64"/>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7" name="Google Shape;19607;p64"/>
          <p:cNvGrpSpPr/>
          <p:nvPr/>
        </p:nvGrpSpPr>
        <p:grpSpPr>
          <a:xfrm>
            <a:off x="7603081" y="1820672"/>
            <a:ext cx="276802" cy="354807"/>
            <a:chOff x="7603081" y="1973072"/>
            <a:chExt cx="276802" cy="354807"/>
          </a:xfrm>
        </p:grpSpPr>
        <p:sp>
          <p:nvSpPr>
            <p:cNvPr id="19608" name="Google Shape;19608;p64"/>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64"/>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64"/>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64"/>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64"/>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64"/>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64"/>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64"/>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64"/>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64"/>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64"/>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64"/>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64"/>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64"/>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22" name="Google Shape;19622;p64"/>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23" name="Google Shape;19623;p64"/>
          <p:cNvGrpSpPr/>
          <p:nvPr/>
        </p:nvGrpSpPr>
        <p:grpSpPr>
          <a:xfrm>
            <a:off x="6223393" y="1350599"/>
            <a:ext cx="320295" cy="354754"/>
            <a:chOff x="6223393" y="1502999"/>
            <a:chExt cx="320295" cy="354754"/>
          </a:xfrm>
        </p:grpSpPr>
        <p:sp>
          <p:nvSpPr>
            <p:cNvPr id="19624" name="Google Shape;19624;p64"/>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64"/>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64"/>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64"/>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64"/>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64"/>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64"/>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64"/>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64"/>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64"/>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64"/>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64"/>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64"/>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64"/>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64"/>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64"/>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64"/>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64"/>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64"/>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64"/>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4" name="Google Shape;19644;p64"/>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64"/>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64"/>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7" name="Google Shape;19647;p64"/>
          <p:cNvGrpSpPr/>
          <p:nvPr/>
        </p:nvGrpSpPr>
        <p:grpSpPr>
          <a:xfrm>
            <a:off x="5310611" y="1350572"/>
            <a:ext cx="339515" cy="354781"/>
            <a:chOff x="5310611" y="1502972"/>
            <a:chExt cx="339515" cy="354781"/>
          </a:xfrm>
        </p:grpSpPr>
        <p:sp>
          <p:nvSpPr>
            <p:cNvPr id="19648" name="Google Shape;19648;p64"/>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64"/>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64"/>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64"/>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64"/>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64"/>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64"/>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64"/>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64"/>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64"/>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64"/>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64"/>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64"/>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64"/>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64"/>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64"/>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4" name="Google Shape;19664;p64"/>
          <p:cNvGrpSpPr/>
          <p:nvPr/>
        </p:nvGrpSpPr>
        <p:grpSpPr>
          <a:xfrm>
            <a:off x="6253637" y="3637701"/>
            <a:ext cx="274550" cy="354833"/>
            <a:chOff x="6253637" y="3790101"/>
            <a:chExt cx="274550" cy="354833"/>
          </a:xfrm>
        </p:grpSpPr>
        <p:sp>
          <p:nvSpPr>
            <p:cNvPr id="19665" name="Google Shape;19665;p64"/>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64"/>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64"/>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64"/>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64"/>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64"/>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64"/>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64"/>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64"/>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64"/>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64"/>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64"/>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64"/>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64"/>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64"/>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64"/>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64"/>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2" name="Google Shape;19682;p64"/>
          <p:cNvGrpSpPr/>
          <p:nvPr/>
        </p:nvGrpSpPr>
        <p:grpSpPr>
          <a:xfrm>
            <a:off x="5802731" y="3637780"/>
            <a:ext cx="274576" cy="354754"/>
            <a:chOff x="5802731" y="3790180"/>
            <a:chExt cx="274576" cy="354754"/>
          </a:xfrm>
        </p:grpSpPr>
        <p:sp>
          <p:nvSpPr>
            <p:cNvPr id="19683" name="Google Shape;19683;p64"/>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4" name="Google Shape;19684;p64"/>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5" name="Google Shape;19685;p64"/>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64"/>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64"/>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64"/>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64"/>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64"/>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64"/>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64"/>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64"/>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64"/>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64"/>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64"/>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64"/>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64"/>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64"/>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64"/>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64"/>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64"/>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64"/>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4" name="Google Shape;19704;p64"/>
          <p:cNvGrpSpPr/>
          <p:nvPr/>
        </p:nvGrpSpPr>
        <p:grpSpPr>
          <a:xfrm>
            <a:off x="5352088" y="3637806"/>
            <a:ext cx="274550" cy="354728"/>
            <a:chOff x="5352088" y="3790206"/>
            <a:chExt cx="274550" cy="354728"/>
          </a:xfrm>
        </p:grpSpPr>
        <p:sp>
          <p:nvSpPr>
            <p:cNvPr id="19705" name="Google Shape;19705;p64"/>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64"/>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64"/>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64"/>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64"/>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64"/>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64"/>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64"/>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64"/>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64"/>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64"/>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64"/>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64"/>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64"/>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64"/>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64"/>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64"/>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64"/>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64"/>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64"/>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64"/>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64"/>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64"/>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64"/>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9" name="Google Shape;19729;p64"/>
          <p:cNvGrpSpPr/>
          <p:nvPr/>
        </p:nvGrpSpPr>
        <p:grpSpPr>
          <a:xfrm>
            <a:off x="4901706" y="3637675"/>
            <a:ext cx="274550" cy="354859"/>
            <a:chOff x="4901706" y="3790075"/>
            <a:chExt cx="274550" cy="354859"/>
          </a:xfrm>
        </p:grpSpPr>
        <p:sp>
          <p:nvSpPr>
            <p:cNvPr id="19730" name="Google Shape;19730;p64"/>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64"/>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64"/>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64"/>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64"/>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64"/>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64"/>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64"/>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64"/>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64"/>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64"/>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64"/>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64"/>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64"/>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64"/>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64"/>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64"/>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7" name="Google Shape;19747;p64"/>
          <p:cNvGrpSpPr/>
          <p:nvPr/>
        </p:nvGrpSpPr>
        <p:grpSpPr>
          <a:xfrm>
            <a:off x="8052704" y="1350808"/>
            <a:ext cx="275073" cy="354545"/>
            <a:chOff x="8052704" y="1503208"/>
            <a:chExt cx="275073" cy="354545"/>
          </a:xfrm>
        </p:grpSpPr>
        <p:sp>
          <p:nvSpPr>
            <p:cNvPr id="19748" name="Google Shape;19748;p64"/>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64"/>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64"/>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64"/>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64"/>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64"/>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64"/>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64"/>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64"/>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64"/>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64"/>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64"/>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64"/>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64"/>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64"/>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64"/>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64"/>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5" name="Google Shape;19765;p64"/>
          <p:cNvGrpSpPr/>
          <p:nvPr/>
        </p:nvGrpSpPr>
        <p:grpSpPr>
          <a:xfrm>
            <a:off x="5794745" y="1350599"/>
            <a:ext cx="274550" cy="354754"/>
            <a:chOff x="5794745" y="1502999"/>
            <a:chExt cx="274550" cy="354754"/>
          </a:xfrm>
        </p:grpSpPr>
        <p:sp>
          <p:nvSpPr>
            <p:cNvPr id="19766" name="Google Shape;19766;p64"/>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64"/>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64"/>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64"/>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64"/>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64"/>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64"/>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64"/>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64"/>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64"/>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64"/>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64"/>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8" name="Google Shape;19778;p64"/>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64"/>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64"/>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64"/>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64"/>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64"/>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64"/>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64"/>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64"/>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64"/>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64"/>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9" name="Google Shape;19789;p64"/>
          <p:cNvGrpSpPr/>
          <p:nvPr/>
        </p:nvGrpSpPr>
        <p:grpSpPr>
          <a:xfrm>
            <a:off x="4896940" y="1350599"/>
            <a:ext cx="263316" cy="354754"/>
            <a:chOff x="4896940" y="1502999"/>
            <a:chExt cx="263316" cy="354754"/>
          </a:xfrm>
        </p:grpSpPr>
        <p:sp>
          <p:nvSpPr>
            <p:cNvPr id="19790" name="Google Shape;19790;p64"/>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64"/>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64"/>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64"/>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64"/>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64"/>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6" name="Google Shape;19796;p64"/>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7" name="Google Shape;19797;p64"/>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64"/>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64"/>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64"/>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64"/>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64"/>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64"/>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64"/>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64"/>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64"/>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64"/>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64"/>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64"/>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64"/>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1" name="Google Shape;19811;p64"/>
          <p:cNvGrpSpPr/>
          <p:nvPr/>
        </p:nvGrpSpPr>
        <p:grpSpPr>
          <a:xfrm>
            <a:off x="6464817" y="4115682"/>
            <a:ext cx="274550" cy="354728"/>
            <a:chOff x="6255392" y="4268082"/>
            <a:chExt cx="274550" cy="354728"/>
          </a:xfrm>
        </p:grpSpPr>
        <p:sp>
          <p:nvSpPr>
            <p:cNvPr id="19812" name="Google Shape;19812;p64"/>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64"/>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64"/>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64"/>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64"/>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64"/>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64"/>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64"/>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64"/>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64"/>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64"/>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64"/>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64"/>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64"/>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64"/>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64"/>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64"/>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64"/>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64"/>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64"/>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2" name="Google Shape;19832;p64"/>
          <p:cNvGrpSpPr/>
          <p:nvPr/>
        </p:nvGrpSpPr>
        <p:grpSpPr>
          <a:xfrm>
            <a:off x="7604076" y="3637675"/>
            <a:ext cx="275807" cy="354859"/>
            <a:chOff x="7604076" y="3790075"/>
            <a:chExt cx="275807" cy="354859"/>
          </a:xfrm>
        </p:grpSpPr>
        <p:sp>
          <p:nvSpPr>
            <p:cNvPr id="19833" name="Google Shape;19833;p64"/>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64"/>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64"/>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64"/>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64"/>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64"/>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9" name="Google Shape;19839;p64"/>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0" name="Google Shape;19840;p64"/>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64"/>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64"/>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64"/>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64"/>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64"/>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64"/>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64"/>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64"/>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64"/>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64"/>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64"/>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64"/>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64"/>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64"/>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5" name="Google Shape;19855;p64"/>
          <p:cNvGrpSpPr/>
          <p:nvPr/>
        </p:nvGrpSpPr>
        <p:grpSpPr>
          <a:xfrm>
            <a:off x="7154427" y="3637806"/>
            <a:ext cx="274550" cy="354493"/>
            <a:chOff x="7154427" y="3790206"/>
            <a:chExt cx="274550" cy="354493"/>
          </a:xfrm>
        </p:grpSpPr>
        <p:sp>
          <p:nvSpPr>
            <p:cNvPr id="19856" name="Google Shape;19856;p64"/>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64"/>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64"/>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64"/>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64"/>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64"/>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64"/>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64"/>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64"/>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64"/>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64"/>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64"/>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64"/>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64"/>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64"/>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64"/>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64"/>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64"/>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64"/>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64"/>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6" name="Google Shape;19876;p64"/>
          <p:cNvGrpSpPr/>
          <p:nvPr/>
        </p:nvGrpSpPr>
        <p:grpSpPr>
          <a:xfrm>
            <a:off x="8054458" y="1820750"/>
            <a:ext cx="274576" cy="354728"/>
            <a:chOff x="8054458" y="1973150"/>
            <a:chExt cx="274576" cy="354728"/>
          </a:xfrm>
        </p:grpSpPr>
        <p:sp>
          <p:nvSpPr>
            <p:cNvPr id="19877" name="Google Shape;19877;p64"/>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64"/>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64"/>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64"/>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64"/>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64"/>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64"/>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64"/>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64"/>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6" name="Google Shape;19886;p64"/>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64"/>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64"/>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64"/>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64"/>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64"/>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64"/>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64"/>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64"/>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64"/>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64"/>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64"/>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64"/>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9" name="Google Shape;19899;p64"/>
          <p:cNvGrpSpPr/>
          <p:nvPr/>
        </p:nvGrpSpPr>
        <p:grpSpPr>
          <a:xfrm>
            <a:off x="7153930" y="1820750"/>
            <a:ext cx="274812" cy="354728"/>
            <a:chOff x="7153930" y="1973150"/>
            <a:chExt cx="274812" cy="354728"/>
          </a:xfrm>
        </p:grpSpPr>
        <p:sp>
          <p:nvSpPr>
            <p:cNvPr id="19900" name="Google Shape;19900;p64"/>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64"/>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64"/>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64"/>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64"/>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64"/>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6" name="Google Shape;19906;p64"/>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64"/>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64"/>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64"/>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64"/>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64"/>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64"/>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64"/>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64"/>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64"/>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64"/>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64"/>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64"/>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9" name="Google Shape;19919;p64"/>
          <p:cNvGrpSpPr/>
          <p:nvPr/>
        </p:nvGrpSpPr>
        <p:grpSpPr>
          <a:xfrm>
            <a:off x="6703522" y="1820698"/>
            <a:ext cx="274812" cy="354781"/>
            <a:chOff x="6703522" y="1973098"/>
            <a:chExt cx="274812" cy="354781"/>
          </a:xfrm>
        </p:grpSpPr>
        <p:sp>
          <p:nvSpPr>
            <p:cNvPr id="19920" name="Google Shape;19920;p64"/>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64"/>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64"/>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64"/>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64"/>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64"/>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64"/>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64"/>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64"/>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64"/>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64"/>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64"/>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64"/>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64"/>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64"/>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64"/>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64"/>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64"/>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64"/>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64"/>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64"/>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64"/>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64"/>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64"/>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64"/>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5" name="Google Shape;19945;p64"/>
          <p:cNvGrpSpPr/>
          <p:nvPr/>
        </p:nvGrpSpPr>
        <p:grpSpPr>
          <a:xfrm>
            <a:off x="6253375" y="1820750"/>
            <a:ext cx="274812" cy="354728"/>
            <a:chOff x="6253375" y="1973150"/>
            <a:chExt cx="274812" cy="354728"/>
          </a:xfrm>
        </p:grpSpPr>
        <p:sp>
          <p:nvSpPr>
            <p:cNvPr id="19946" name="Google Shape;19946;p64"/>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64"/>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64"/>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64"/>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64"/>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64"/>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64"/>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64"/>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64"/>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5" name="Google Shape;19955;p64"/>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6" name="Google Shape;19956;p64"/>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64"/>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64"/>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64"/>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64"/>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64"/>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64"/>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64"/>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64"/>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64"/>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64"/>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64"/>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64"/>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64"/>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64"/>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64"/>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64"/>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64"/>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64"/>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64"/>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64"/>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64"/>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64"/>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64"/>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64"/>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64"/>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64"/>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64"/>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4" name="Google Shape;19984;p64"/>
          <p:cNvGrpSpPr/>
          <p:nvPr/>
        </p:nvGrpSpPr>
        <p:grpSpPr>
          <a:xfrm>
            <a:off x="5802496" y="1820750"/>
            <a:ext cx="275309" cy="354728"/>
            <a:chOff x="5802496" y="1973150"/>
            <a:chExt cx="275309" cy="354728"/>
          </a:xfrm>
        </p:grpSpPr>
        <p:sp>
          <p:nvSpPr>
            <p:cNvPr id="19985" name="Google Shape;19985;p64"/>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64"/>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64"/>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64"/>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64"/>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64"/>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64"/>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64"/>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64"/>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64"/>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64"/>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64"/>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64"/>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64"/>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9" name="Google Shape;19999;p64"/>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64"/>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64"/>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64"/>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64"/>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64"/>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64"/>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64"/>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64"/>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64"/>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64"/>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64"/>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1" name="Google Shape;20011;p64"/>
          <p:cNvGrpSpPr/>
          <p:nvPr/>
        </p:nvGrpSpPr>
        <p:grpSpPr>
          <a:xfrm>
            <a:off x="5353083" y="1820750"/>
            <a:ext cx="274576" cy="354728"/>
            <a:chOff x="5353083" y="1973150"/>
            <a:chExt cx="274576" cy="354728"/>
          </a:xfrm>
        </p:grpSpPr>
        <p:sp>
          <p:nvSpPr>
            <p:cNvPr id="20012" name="Google Shape;20012;p64"/>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64"/>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64"/>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64"/>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64"/>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64"/>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64"/>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64"/>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64"/>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64"/>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64"/>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64"/>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64"/>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64"/>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64"/>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7" name="Google Shape;20027;p64"/>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64"/>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64"/>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64"/>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64"/>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64"/>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3" name="Google Shape;20033;p64"/>
          <p:cNvGrpSpPr/>
          <p:nvPr/>
        </p:nvGrpSpPr>
        <p:grpSpPr>
          <a:xfrm>
            <a:off x="4902701" y="1820750"/>
            <a:ext cx="274812" cy="354728"/>
            <a:chOff x="4902701" y="1973150"/>
            <a:chExt cx="274812" cy="354728"/>
          </a:xfrm>
        </p:grpSpPr>
        <p:sp>
          <p:nvSpPr>
            <p:cNvPr id="20034" name="Google Shape;20034;p64"/>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64"/>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64"/>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64"/>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64"/>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64"/>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64"/>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64"/>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64"/>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64"/>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64"/>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64"/>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64"/>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7" name="Google Shape;20047;p64"/>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8" name="Google Shape;20048;p64"/>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64"/>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64"/>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64"/>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64"/>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64"/>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64"/>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64"/>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64"/>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64"/>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8" name="Google Shape;20058;p64"/>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9" name="Google Shape;20059;p64"/>
          <p:cNvGrpSpPr/>
          <p:nvPr/>
        </p:nvGrpSpPr>
        <p:grpSpPr>
          <a:xfrm>
            <a:off x="4902701" y="2727589"/>
            <a:ext cx="272560" cy="354676"/>
            <a:chOff x="4902701" y="2879989"/>
            <a:chExt cx="272560" cy="354676"/>
          </a:xfrm>
        </p:grpSpPr>
        <p:sp>
          <p:nvSpPr>
            <p:cNvPr id="20060" name="Google Shape;20060;p64"/>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64"/>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64"/>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64"/>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64"/>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64"/>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64"/>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64"/>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64"/>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64"/>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64"/>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64"/>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64"/>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64"/>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64"/>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5" name="Google Shape;20075;p64"/>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64"/>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64"/>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64"/>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64"/>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0" name="Google Shape;20080;p64"/>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64"/>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64"/>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64"/>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4" name="Google Shape;20084;p64"/>
          <p:cNvGrpSpPr/>
          <p:nvPr/>
        </p:nvGrpSpPr>
        <p:grpSpPr>
          <a:xfrm>
            <a:off x="6013413" y="4115682"/>
            <a:ext cx="274550" cy="354728"/>
            <a:chOff x="5803988" y="4268082"/>
            <a:chExt cx="274550" cy="354728"/>
          </a:xfrm>
        </p:grpSpPr>
        <p:sp>
          <p:nvSpPr>
            <p:cNvPr id="20085" name="Google Shape;20085;p64"/>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6" name="Google Shape;20086;p64"/>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64"/>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64"/>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9" name="Google Shape;20089;p64"/>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0" name="Google Shape;20090;p64"/>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64"/>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64"/>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64"/>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64"/>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64"/>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64"/>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64"/>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64"/>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64"/>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64"/>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64"/>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64"/>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64"/>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4" name="Google Shape;20104;p64"/>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64"/>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64"/>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7" name="Google Shape;20107;p64"/>
          <p:cNvGrpSpPr/>
          <p:nvPr/>
        </p:nvGrpSpPr>
        <p:grpSpPr>
          <a:xfrm>
            <a:off x="5561774" y="4115682"/>
            <a:ext cx="274550" cy="354728"/>
            <a:chOff x="5352349" y="4268082"/>
            <a:chExt cx="274550" cy="354728"/>
          </a:xfrm>
        </p:grpSpPr>
        <p:sp>
          <p:nvSpPr>
            <p:cNvPr id="20108" name="Google Shape;20108;p64"/>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64"/>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64"/>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64"/>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64"/>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64"/>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64"/>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5" name="Google Shape;20115;p64"/>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64"/>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64"/>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64"/>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64"/>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64"/>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64"/>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64"/>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3" name="Google Shape;20123;p64"/>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4" name="Google Shape;20124;p64"/>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64"/>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64"/>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64"/>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64"/>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64"/>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30" name="Google Shape;20130;p64"/>
          <p:cNvGrpSpPr/>
          <p:nvPr/>
        </p:nvGrpSpPr>
        <p:grpSpPr>
          <a:xfrm>
            <a:off x="7606826" y="2266890"/>
            <a:ext cx="274550" cy="354728"/>
            <a:chOff x="7606826" y="2419290"/>
            <a:chExt cx="274550" cy="354728"/>
          </a:xfrm>
        </p:grpSpPr>
        <p:sp>
          <p:nvSpPr>
            <p:cNvPr id="20131" name="Google Shape;20131;p64"/>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64"/>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64"/>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64"/>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64"/>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64"/>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64"/>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64"/>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64"/>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64"/>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64"/>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64"/>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64"/>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64"/>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64"/>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6" name="Google Shape;20146;p64"/>
          <p:cNvGrpSpPr/>
          <p:nvPr/>
        </p:nvGrpSpPr>
        <p:grpSpPr>
          <a:xfrm>
            <a:off x="7156182" y="2266890"/>
            <a:ext cx="274550" cy="354728"/>
            <a:chOff x="7156182" y="2419290"/>
            <a:chExt cx="274550" cy="354728"/>
          </a:xfrm>
        </p:grpSpPr>
        <p:sp>
          <p:nvSpPr>
            <p:cNvPr id="20147" name="Google Shape;20147;p64"/>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8" name="Google Shape;20148;p64"/>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64"/>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64"/>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64"/>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64"/>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3" name="Google Shape;20153;p64"/>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4" name="Google Shape;20154;p64"/>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64"/>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64"/>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7" name="Google Shape;20157;p64"/>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8" name="Google Shape;20158;p64"/>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64"/>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64"/>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64"/>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2" name="Google Shape;20162;p64"/>
          <p:cNvGrpSpPr/>
          <p:nvPr/>
        </p:nvGrpSpPr>
        <p:grpSpPr>
          <a:xfrm>
            <a:off x="6705276" y="2266890"/>
            <a:ext cx="274812" cy="354728"/>
            <a:chOff x="6705276" y="2419290"/>
            <a:chExt cx="274812" cy="354728"/>
          </a:xfrm>
        </p:grpSpPr>
        <p:sp>
          <p:nvSpPr>
            <p:cNvPr id="20163" name="Google Shape;20163;p64"/>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64"/>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64"/>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6" name="Google Shape;20166;p64"/>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7" name="Google Shape;20167;p64"/>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64"/>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64"/>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64"/>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64"/>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64"/>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64"/>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64"/>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5" name="Google Shape;20175;p64"/>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6" name="Google Shape;20176;p64"/>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64"/>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64"/>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64"/>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64"/>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64"/>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64"/>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64"/>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4" name="Google Shape;20184;p64"/>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5" name="Google Shape;20185;p64"/>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64"/>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64"/>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64"/>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64"/>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64"/>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1" name="Google Shape;20191;p64"/>
          <p:cNvGrpSpPr/>
          <p:nvPr/>
        </p:nvGrpSpPr>
        <p:grpSpPr>
          <a:xfrm>
            <a:off x="4902936" y="2266890"/>
            <a:ext cx="274576" cy="354728"/>
            <a:chOff x="4902936" y="2419290"/>
            <a:chExt cx="274576" cy="354728"/>
          </a:xfrm>
        </p:grpSpPr>
        <p:sp>
          <p:nvSpPr>
            <p:cNvPr id="20192" name="Google Shape;20192;p64"/>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64"/>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64"/>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5" name="Google Shape;20195;p64"/>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6" name="Google Shape;20196;p64"/>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64"/>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64"/>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64"/>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64"/>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64"/>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2" name="Google Shape;20202;p64"/>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3" name="Google Shape;20203;p64"/>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64"/>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64"/>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64"/>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64"/>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64"/>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9" name="Google Shape;20209;p64"/>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0" name="Google Shape;20210;p64"/>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64"/>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2" name="Google Shape;20212;p64"/>
          <p:cNvGrpSpPr/>
          <p:nvPr/>
        </p:nvGrpSpPr>
        <p:grpSpPr>
          <a:xfrm>
            <a:off x="7608056" y="3193394"/>
            <a:ext cx="270334" cy="354754"/>
            <a:chOff x="7608056" y="3345794"/>
            <a:chExt cx="270334" cy="354754"/>
          </a:xfrm>
        </p:grpSpPr>
        <p:sp>
          <p:nvSpPr>
            <p:cNvPr id="20213" name="Google Shape;20213;p64"/>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64"/>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5" name="Google Shape;20215;p64"/>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6" name="Google Shape;20216;p64"/>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64"/>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64"/>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64"/>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64"/>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1" name="Google Shape;20221;p64"/>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2" name="Google Shape;20222;p64"/>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64"/>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64"/>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64"/>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6" name="Google Shape;20226;p64"/>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7" name="Google Shape;20227;p64"/>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64"/>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64"/>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64"/>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64"/>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2" name="Google Shape;20232;p64"/>
          <p:cNvGrpSpPr/>
          <p:nvPr/>
        </p:nvGrpSpPr>
        <p:grpSpPr>
          <a:xfrm>
            <a:off x="6922190" y="4115682"/>
            <a:ext cx="263316" cy="354728"/>
            <a:chOff x="6712765" y="4268082"/>
            <a:chExt cx="263316" cy="354728"/>
          </a:xfrm>
        </p:grpSpPr>
        <p:sp>
          <p:nvSpPr>
            <p:cNvPr id="20233" name="Google Shape;20233;p64"/>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4" name="Google Shape;20234;p64"/>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64"/>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64"/>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64"/>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64"/>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9" name="Google Shape;20239;p64"/>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0" name="Google Shape;20240;p64"/>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64"/>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64"/>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64"/>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64"/>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64"/>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64"/>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64"/>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64"/>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49" name="Google Shape;20249;p64"/>
          <p:cNvGrpSpPr/>
          <p:nvPr/>
        </p:nvGrpSpPr>
        <p:grpSpPr>
          <a:xfrm>
            <a:off x="5359341" y="2266759"/>
            <a:ext cx="262819" cy="354859"/>
            <a:chOff x="5359341" y="2419159"/>
            <a:chExt cx="262819" cy="354859"/>
          </a:xfrm>
        </p:grpSpPr>
        <p:sp>
          <p:nvSpPr>
            <p:cNvPr id="20250" name="Google Shape;20250;p64"/>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1" name="Google Shape;20251;p64"/>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2" name="Google Shape;20252;p64"/>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64"/>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64"/>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64"/>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64"/>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64"/>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64"/>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64"/>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0" name="Google Shape;20260;p64"/>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1" name="Google Shape;20261;p64"/>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64"/>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64"/>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64"/>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64"/>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64"/>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64"/>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64"/>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64"/>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0" name="Google Shape;20270;p64"/>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71" name="Google Shape;20271;p64"/>
          <p:cNvGrpSpPr/>
          <p:nvPr/>
        </p:nvGrpSpPr>
        <p:grpSpPr>
          <a:xfrm>
            <a:off x="6709282" y="3637806"/>
            <a:ext cx="263316" cy="354493"/>
            <a:chOff x="6709282" y="3790206"/>
            <a:chExt cx="263316" cy="354493"/>
          </a:xfrm>
        </p:grpSpPr>
        <p:sp>
          <p:nvSpPr>
            <p:cNvPr id="20272" name="Google Shape;20272;p64"/>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64"/>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64"/>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64"/>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6" name="Google Shape;20276;p64"/>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7" name="Google Shape;20277;p64"/>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8" name="Google Shape;20278;p64"/>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64"/>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64"/>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64"/>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64"/>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64"/>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64"/>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64"/>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6" name="Google Shape;20286;p64"/>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7" name="Google Shape;20287;p64"/>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8" name="Google Shape;20288;p64"/>
          <p:cNvGrpSpPr/>
          <p:nvPr/>
        </p:nvGrpSpPr>
        <p:grpSpPr>
          <a:xfrm>
            <a:off x="6260629" y="2266890"/>
            <a:ext cx="263055" cy="354493"/>
            <a:chOff x="6260629" y="2419290"/>
            <a:chExt cx="263055" cy="354493"/>
          </a:xfrm>
        </p:grpSpPr>
        <p:sp>
          <p:nvSpPr>
            <p:cNvPr id="20289" name="Google Shape;20289;p64"/>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64"/>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64"/>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2" name="Google Shape;20292;p64"/>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3" name="Google Shape;20293;p64"/>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64"/>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64"/>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64"/>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64"/>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64"/>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9" name="Google Shape;20299;p64"/>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0" name="Google Shape;20300;p64"/>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64"/>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64"/>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64"/>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4" name="Google Shape;20304;p64"/>
          <p:cNvGrpSpPr/>
          <p:nvPr/>
        </p:nvGrpSpPr>
        <p:grpSpPr>
          <a:xfrm>
            <a:off x="6260864" y="2727511"/>
            <a:ext cx="263343" cy="354754"/>
            <a:chOff x="6260864" y="2879911"/>
            <a:chExt cx="263343" cy="354754"/>
          </a:xfrm>
        </p:grpSpPr>
        <p:sp>
          <p:nvSpPr>
            <p:cNvPr id="20305" name="Google Shape;20305;p64"/>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64"/>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64"/>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64"/>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64"/>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0" name="Google Shape;20310;p64"/>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1" name="Google Shape;20311;p64"/>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64"/>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64"/>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64"/>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64"/>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64"/>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7" name="Google Shape;20317;p64"/>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8" name="Google Shape;20318;p64"/>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64"/>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64"/>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64"/>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64"/>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3" name="Google Shape;20323;p64"/>
          <p:cNvGrpSpPr/>
          <p:nvPr/>
        </p:nvGrpSpPr>
        <p:grpSpPr>
          <a:xfrm>
            <a:off x="8062968" y="2266890"/>
            <a:ext cx="263316" cy="354728"/>
            <a:chOff x="8062968" y="2419290"/>
            <a:chExt cx="263316" cy="354728"/>
          </a:xfrm>
        </p:grpSpPr>
        <p:sp>
          <p:nvSpPr>
            <p:cNvPr id="20324" name="Google Shape;20324;p64"/>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64"/>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6" name="Google Shape;20326;p64"/>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7" name="Google Shape;20327;p64"/>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64"/>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64"/>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64"/>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64"/>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64"/>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64"/>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4" name="Google Shape;20334;p64"/>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5" name="Google Shape;20335;p64"/>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64"/>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64"/>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64"/>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64"/>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64"/>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1" name="Google Shape;20341;p64"/>
          <p:cNvGrpSpPr/>
          <p:nvPr/>
        </p:nvGrpSpPr>
        <p:grpSpPr>
          <a:xfrm>
            <a:off x="5809723" y="2266890"/>
            <a:ext cx="263316" cy="354728"/>
            <a:chOff x="5809723" y="2419290"/>
            <a:chExt cx="263316" cy="354728"/>
          </a:xfrm>
        </p:grpSpPr>
        <p:sp>
          <p:nvSpPr>
            <p:cNvPr id="20342" name="Google Shape;20342;p64"/>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64"/>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64"/>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64"/>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64"/>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7" name="Google Shape;20347;p64"/>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8" name="Google Shape;20348;p64"/>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64"/>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64"/>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64"/>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64"/>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64"/>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4" name="Google Shape;20354;p64"/>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5" name="Google Shape;20355;p64"/>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64"/>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64"/>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64"/>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9" name="Google Shape;20359;p64"/>
          <p:cNvGrpSpPr/>
          <p:nvPr/>
        </p:nvGrpSpPr>
        <p:grpSpPr>
          <a:xfrm>
            <a:off x="7606826" y="1350599"/>
            <a:ext cx="263552" cy="354754"/>
            <a:chOff x="7606826" y="1502999"/>
            <a:chExt cx="263552" cy="354754"/>
          </a:xfrm>
        </p:grpSpPr>
        <p:sp>
          <p:nvSpPr>
            <p:cNvPr id="20360" name="Google Shape;20360;p64"/>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64"/>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64"/>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3" name="Google Shape;20363;p64"/>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4" name="Google Shape;20364;p64"/>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64"/>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64"/>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64"/>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8" name="Google Shape;20368;p64"/>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9" name="Google Shape;20369;p64"/>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64"/>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64"/>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64"/>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64"/>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4" name="Google Shape;20374;p64"/>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5" name="Google Shape;20375;p64"/>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64"/>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64"/>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8" name="Google Shape;20378;p64"/>
          <p:cNvGrpSpPr/>
          <p:nvPr/>
        </p:nvGrpSpPr>
        <p:grpSpPr>
          <a:xfrm>
            <a:off x="8060455" y="3637675"/>
            <a:ext cx="264076" cy="354623"/>
            <a:chOff x="8060455" y="3790075"/>
            <a:chExt cx="264076" cy="354623"/>
          </a:xfrm>
        </p:grpSpPr>
        <p:sp>
          <p:nvSpPr>
            <p:cNvPr id="20379" name="Google Shape;20379;p64"/>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0" name="Google Shape;20380;p64"/>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1" name="Google Shape;20381;p64"/>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64"/>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64"/>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64"/>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64"/>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64"/>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64"/>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8" name="Google Shape;20388;p64"/>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9" name="Google Shape;20389;p64"/>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64"/>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64"/>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64"/>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64"/>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64"/>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64"/>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64"/>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7" name="Google Shape;20397;p64"/>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8" name="Google Shape;20398;p64"/>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64"/>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64"/>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64"/>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2" name="Google Shape;20402;p64"/>
          <p:cNvGrpSpPr/>
          <p:nvPr/>
        </p:nvGrpSpPr>
        <p:grpSpPr>
          <a:xfrm>
            <a:off x="7614550" y="2727511"/>
            <a:ext cx="263316" cy="354754"/>
            <a:chOff x="7614550" y="2879911"/>
            <a:chExt cx="263316" cy="354754"/>
          </a:xfrm>
        </p:grpSpPr>
        <p:sp>
          <p:nvSpPr>
            <p:cNvPr id="20403" name="Google Shape;20403;p64"/>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64"/>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64"/>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6" name="Google Shape;20406;p64"/>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7" name="Google Shape;20407;p64"/>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64"/>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64"/>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0" name="Google Shape;20410;p64"/>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1" name="Google Shape;20411;p64"/>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64"/>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64"/>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64"/>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5" name="Google Shape;20415;p64"/>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6" name="Google Shape;20416;p64"/>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64"/>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64"/>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64"/>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64"/>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64"/>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2" name="Google Shape;20422;p64"/>
          <p:cNvGrpSpPr/>
          <p:nvPr/>
        </p:nvGrpSpPr>
        <p:grpSpPr>
          <a:xfrm>
            <a:off x="5110109" y="4115787"/>
            <a:ext cx="274576" cy="354623"/>
            <a:chOff x="4900684" y="4268187"/>
            <a:chExt cx="274576" cy="354623"/>
          </a:xfrm>
        </p:grpSpPr>
        <p:sp>
          <p:nvSpPr>
            <p:cNvPr id="20423" name="Google Shape;20423;p64"/>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64"/>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64"/>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64"/>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64"/>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64"/>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64"/>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0" name="Google Shape;20430;p64"/>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1" name="Google Shape;20431;p64"/>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64"/>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64"/>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64"/>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64"/>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64"/>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64"/>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8" name="Google Shape;20438;p64"/>
          <p:cNvGrpSpPr/>
          <p:nvPr/>
        </p:nvGrpSpPr>
        <p:grpSpPr>
          <a:xfrm>
            <a:off x="7161654" y="3193394"/>
            <a:ext cx="263343" cy="354754"/>
            <a:chOff x="7161654" y="3345794"/>
            <a:chExt cx="263343" cy="354754"/>
          </a:xfrm>
        </p:grpSpPr>
        <p:sp>
          <p:nvSpPr>
            <p:cNvPr id="20439" name="Google Shape;20439;p64"/>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64"/>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64"/>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64"/>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64"/>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64"/>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5" name="Google Shape;20445;p64"/>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6" name="Google Shape;20446;p64"/>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64"/>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64"/>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64"/>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64"/>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64"/>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64"/>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64"/>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64"/>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64"/>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64"/>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64"/>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8" name="Google Shape;20458;p64"/>
          <p:cNvGrpSpPr/>
          <p:nvPr/>
        </p:nvGrpSpPr>
        <p:grpSpPr>
          <a:xfrm>
            <a:off x="6711770" y="3193394"/>
            <a:ext cx="263081" cy="354754"/>
            <a:chOff x="6711770" y="3345794"/>
            <a:chExt cx="263081" cy="354754"/>
          </a:xfrm>
        </p:grpSpPr>
        <p:sp>
          <p:nvSpPr>
            <p:cNvPr id="20459" name="Google Shape;20459;p64"/>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0" name="Google Shape;20460;p64"/>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64"/>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64"/>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64"/>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4" name="Google Shape;20464;p64"/>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5" name="Google Shape;20465;p64"/>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64"/>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64"/>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64"/>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64"/>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64"/>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64"/>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64"/>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64"/>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64"/>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64"/>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76" name="Google Shape;20476;p64"/>
          <p:cNvGrpSpPr/>
          <p:nvPr/>
        </p:nvGrpSpPr>
        <p:grpSpPr>
          <a:xfrm>
            <a:off x="7163409" y="2727851"/>
            <a:ext cx="263316" cy="354414"/>
            <a:chOff x="7163409" y="2880251"/>
            <a:chExt cx="263316" cy="354414"/>
          </a:xfrm>
        </p:grpSpPr>
        <p:sp>
          <p:nvSpPr>
            <p:cNvPr id="20477" name="Google Shape;20477;p64"/>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8" name="Google Shape;20478;p64"/>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9" name="Google Shape;20479;p64"/>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0" name="Google Shape;20480;p64"/>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64"/>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64"/>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64"/>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64"/>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64"/>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64"/>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64"/>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64"/>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9" name="Google Shape;20489;p64"/>
          <p:cNvGrpSpPr/>
          <p:nvPr/>
        </p:nvGrpSpPr>
        <p:grpSpPr>
          <a:xfrm>
            <a:off x="6712032" y="2727772"/>
            <a:ext cx="263316" cy="354493"/>
            <a:chOff x="6712032" y="2880172"/>
            <a:chExt cx="263316" cy="354493"/>
          </a:xfrm>
        </p:grpSpPr>
        <p:sp>
          <p:nvSpPr>
            <p:cNvPr id="20490" name="Google Shape;20490;p64"/>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64"/>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64"/>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64"/>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64"/>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5" name="Google Shape;20495;p64"/>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6" name="Google Shape;20496;p64"/>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64"/>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64"/>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64"/>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0" name="Google Shape;20500;p64"/>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1" name="Google Shape;20501;p64"/>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64"/>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64"/>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64"/>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64"/>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6" name="Google Shape;20506;p64"/>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7" name="Google Shape;20507;p64"/>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64"/>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64"/>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64"/>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1" name="Google Shape;20511;p64"/>
          <p:cNvGrpSpPr/>
          <p:nvPr/>
        </p:nvGrpSpPr>
        <p:grpSpPr>
          <a:xfrm>
            <a:off x="6261624" y="3193394"/>
            <a:ext cx="263316" cy="354754"/>
            <a:chOff x="6261624" y="3345794"/>
            <a:chExt cx="263316" cy="354754"/>
          </a:xfrm>
        </p:grpSpPr>
        <p:sp>
          <p:nvSpPr>
            <p:cNvPr id="20512" name="Google Shape;20512;p64"/>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64"/>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64"/>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64"/>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64"/>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7" name="Google Shape;20517;p64"/>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8" name="Google Shape;20518;p64"/>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64"/>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64"/>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64"/>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64"/>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64"/>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64"/>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64"/>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64"/>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64"/>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64"/>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9" name="Google Shape;20529;p64"/>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0" name="Google Shape;20530;p64"/>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64"/>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64"/>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64"/>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4" name="Google Shape;20534;p64"/>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5" name="Google Shape;20535;p64"/>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64"/>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64"/>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64"/>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64"/>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40" name="Google Shape;20540;p64"/>
          <p:cNvSpPr/>
          <p:nvPr/>
        </p:nvSpPr>
        <p:spPr>
          <a:xfrm>
            <a:off x="5880422" y="32106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41" name="Google Shape;20541;p64"/>
          <p:cNvGrpSpPr/>
          <p:nvPr/>
        </p:nvGrpSpPr>
        <p:grpSpPr>
          <a:xfrm>
            <a:off x="5811739" y="3193394"/>
            <a:ext cx="263316" cy="354754"/>
            <a:chOff x="5811739" y="3345794"/>
            <a:chExt cx="263316" cy="354754"/>
          </a:xfrm>
        </p:grpSpPr>
        <p:sp>
          <p:nvSpPr>
            <p:cNvPr id="20542" name="Google Shape;20542;p64"/>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64"/>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64"/>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64"/>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6" name="Google Shape;20546;p64"/>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7" name="Google Shape;20547;p64"/>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64"/>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64"/>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64"/>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64"/>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2" name="Google Shape;20552;p64"/>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3" name="Google Shape;20553;p64"/>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64"/>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64"/>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64"/>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64"/>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64"/>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9" name="Google Shape;20559;p64"/>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0" name="Google Shape;20560;p64"/>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64"/>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64"/>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3" name="Google Shape;20563;p64"/>
          <p:cNvGrpSpPr/>
          <p:nvPr/>
        </p:nvGrpSpPr>
        <p:grpSpPr>
          <a:xfrm>
            <a:off x="5363818" y="3193394"/>
            <a:ext cx="259074" cy="354493"/>
            <a:chOff x="5363818" y="3345794"/>
            <a:chExt cx="259074" cy="354493"/>
          </a:xfrm>
        </p:grpSpPr>
        <p:sp>
          <p:nvSpPr>
            <p:cNvPr id="20564" name="Google Shape;20564;p64"/>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64"/>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64"/>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7" name="Google Shape;20567;p64"/>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8" name="Google Shape;20568;p64"/>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64"/>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64"/>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64"/>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2" name="Google Shape;20572;p64"/>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3" name="Google Shape;20573;p64"/>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64"/>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64"/>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64"/>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64"/>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8" name="Google Shape;20578;p64"/>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9" name="Google Shape;20579;p64"/>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64"/>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64"/>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64"/>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64"/>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64"/>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5" name="Google Shape;20585;p64"/>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6" name="Google Shape;20586;p64"/>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7" name="Google Shape;20587;p64"/>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8" name="Google Shape;20588;p64"/>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89" name="Google Shape;20589;p64"/>
          <p:cNvGrpSpPr/>
          <p:nvPr/>
        </p:nvGrpSpPr>
        <p:grpSpPr>
          <a:xfrm>
            <a:off x="4912939" y="3193263"/>
            <a:ext cx="261326" cy="354885"/>
            <a:chOff x="4912939" y="3345663"/>
            <a:chExt cx="261326" cy="354885"/>
          </a:xfrm>
        </p:grpSpPr>
        <p:sp>
          <p:nvSpPr>
            <p:cNvPr id="20590" name="Google Shape;20590;p64"/>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1" name="Google Shape;20591;p64"/>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2" name="Google Shape;20592;p64"/>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64"/>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64"/>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64"/>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64"/>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64"/>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64"/>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64"/>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64"/>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64"/>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64"/>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64"/>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64"/>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64"/>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64"/>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64"/>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64"/>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64"/>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64"/>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11" name="Google Shape;20611;p64"/>
          <p:cNvGrpSpPr/>
          <p:nvPr/>
        </p:nvGrpSpPr>
        <p:grpSpPr>
          <a:xfrm>
            <a:off x="5809723" y="2727511"/>
            <a:ext cx="263081" cy="355016"/>
            <a:chOff x="5809723" y="2879911"/>
            <a:chExt cx="263081" cy="355016"/>
          </a:xfrm>
        </p:grpSpPr>
        <p:sp>
          <p:nvSpPr>
            <p:cNvPr id="20612" name="Google Shape;20612;p64"/>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64"/>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64"/>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64"/>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64"/>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64"/>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64"/>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64"/>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64"/>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1" name="Google Shape;20621;p64"/>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2" name="Google Shape;20622;p64"/>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64"/>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4" name="Google Shape;20624;p64"/>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5" name="Google Shape;20625;p64"/>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64"/>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7" name="Google Shape;20627;p64"/>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8" name="Google Shape;20628;p64"/>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64"/>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64"/>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1" name="Google Shape;20631;p64"/>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2" name="Google Shape;20632;p64"/>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64"/>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4" name="Google Shape;20634;p64"/>
          <p:cNvGrpSpPr/>
          <p:nvPr/>
        </p:nvGrpSpPr>
        <p:grpSpPr>
          <a:xfrm>
            <a:off x="7825494" y="4115656"/>
            <a:ext cx="263316" cy="354754"/>
            <a:chOff x="7616069" y="4268056"/>
            <a:chExt cx="263316" cy="354754"/>
          </a:xfrm>
        </p:grpSpPr>
        <p:sp>
          <p:nvSpPr>
            <p:cNvPr id="20635" name="Google Shape;20635;p64"/>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64"/>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7" name="Google Shape;20637;p64"/>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8" name="Google Shape;20638;p64"/>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64"/>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64"/>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64"/>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64"/>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64"/>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64"/>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64"/>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64"/>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64"/>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64"/>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9" name="Google Shape;20649;p64"/>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0" name="Google Shape;20650;p64"/>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1" name="Google Shape;20651;p64"/>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64"/>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3" name="Google Shape;20653;p64"/>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4" name="Google Shape;20654;p64"/>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5" name="Google Shape;20655;p64"/>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6" name="Google Shape;20656;p64"/>
          <p:cNvGrpSpPr/>
          <p:nvPr/>
        </p:nvGrpSpPr>
        <p:grpSpPr>
          <a:xfrm>
            <a:off x="7373829" y="4115918"/>
            <a:ext cx="263316" cy="354493"/>
            <a:chOff x="7164404" y="4268318"/>
            <a:chExt cx="263316" cy="354493"/>
          </a:xfrm>
        </p:grpSpPr>
        <p:sp>
          <p:nvSpPr>
            <p:cNvPr id="20657" name="Google Shape;20657;p64"/>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64"/>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64"/>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64"/>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64"/>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2" name="Google Shape;20662;p64"/>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3" name="Google Shape;20663;p64"/>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4" name="Google Shape;20664;p64"/>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64"/>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64"/>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64"/>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8" name="Google Shape;20668;p64"/>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9" name="Google Shape;20669;p64"/>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64"/>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64"/>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64"/>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3" name="Google Shape;20673;p64"/>
          <p:cNvGrpSpPr/>
          <p:nvPr/>
        </p:nvGrpSpPr>
        <p:grpSpPr>
          <a:xfrm>
            <a:off x="5358346" y="2727511"/>
            <a:ext cx="263316" cy="354754"/>
            <a:chOff x="5358346" y="2879911"/>
            <a:chExt cx="263316" cy="354754"/>
          </a:xfrm>
        </p:grpSpPr>
        <p:sp>
          <p:nvSpPr>
            <p:cNvPr id="20674" name="Google Shape;20674;p64"/>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64"/>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64"/>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64"/>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64"/>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64"/>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64"/>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64"/>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64"/>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64"/>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64"/>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64"/>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64"/>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7" name="Google Shape;20687;p64"/>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8" name="Google Shape;20688;p64"/>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64"/>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64"/>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64"/>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64"/>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64"/>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4" name="Google Shape;20694;p64"/>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5" name="Google Shape;20695;p64"/>
          <p:cNvGrpSpPr/>
          <p:nvPr/>
        </p:nvGrpSpPr>
        <p:grpSpPr>
          <a:xfrm>
            <a:off x="8061450" y="3193342"/>
            <a:ext cx="263316" cy="354807"/>
            <a:chOff x="8061450" y="3345742"/>
            <a:chExt cx="263316" cy="354807"/>
          </a:xfrm>
        </p:grpSpPr>
        <p:sp>
          <p:nvSpPr>
            <p:cNvPr id="20696" name="Google Shape;20696;p64"/>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64"/>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64"/>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64"/>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64"/>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64"/>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64"/>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64"/>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4" name="Google Shape;20704;p64"/>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5" name="Google Shape;20705;p64"/>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64"/>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7" name="Google Shape;20707;p64"/>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8" name="Google Shape;20708;p64"/>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64"/>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64"/>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1" name="Google Shape;20711;p64"/>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2" name="Google Shape;20712;p64"/>
          <p:cNvGrpSpPr/>
          <p:nvPr/>
        </p:nvGrpSpPr>
        <p:grpSpPr>
          <a:xfrm>
            <a:off x="8065953" y="2727511"/>
            <a:ext cx="263081" cy="354754"/>
            <a:chOff x="8065953" y="2879911"/>
            <a:chExt cx="263081" cy="354754"/>
          </a:xfrm>
        </p:grpSpPr>
        <p:sp>
          <p:nvSpPr>
            <p:cNvPr id="20713" name="Google Shape;20713;p64"/>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64"/>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64"/>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64"/>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7" name="Google Shape;20717;p64"/>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8" name="Google Shape;20718;p64"/>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64"/>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0" name="Google Shape;20720;p64"/>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1" name="Google Shape;20721;p64"/>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2" name="Google Shape;20722;p64"/>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64"/>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4" name="Google Shape;20724;p64"/>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5" name="Google Shape;20725;p64"/>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64"/>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64"/>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64"/>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9" name="Google Shape;20729;p64"/>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Help &amp; Support Icons</a:t>
            </a:r>
            <a:endParaRPr sz="2400">
              <a:solidFill>
                <a:srgbClr val="FFFFFF"/>
              </a:solidFill>
            </a:endParaRPr>
          </a:p>
        </p:txBody>
      </p:sp>
      <p:sp>
        <p:nvSpPr>
          <p:cNvPr id="20730" name="Google Shape;20730;p64"/>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Avatar Icons</a:t>
            </a:r>
            <a:endParaRPr sz="2400">
              <a:solidFill>
                <a:srgbClr val="FFFFFF"/>
              </a:solidFill>
            </a:endParaRPr>
          </a:p>
        </p:txBody>
      </p:sp>
      <p:grpSp>
        <p:nvGrpSpPr>
          <p:cNvPr id="20731" name="Google Shape;20731;p64"/>
          <p:cNvGrpSpPr/>
          <p:nvPr/>
        </p:nvGrpSpPr>
        <p:grpSpPr>
          <a:xfrm>
            <a:off x="6710411" y="1332305"/>
            <a:ext cx="270308" cy="354493"/>
            <a:chOff x="8064199" y="4268318"/>
            <a:chExt cx="270308" cy="354493"/>
          </a:xfrm>
        </p:grpSpPr>
        <p:sp>
          <p:nvSpPr>
            <p:cNvPr id="20732" name="Google Shape;20732;p64"/>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3" name="Google Shape;20733;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64"/>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64"/>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64"/>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7" name="Google Shape;20737;p64"/>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8" name="Google Shape;20738;p64"/>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64"/>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64"/>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64"/>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2" name="Google Shape;20742;p64"/>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3" name="Google Shape;20743;p64"/>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64"/>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64"/>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64"/>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7" name="Google Shape;20747;p64"/>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8" name="Google Shape;20748;p64"/>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64"/>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753" name="Shape 20753"/>
        <p:cNvGrpSpPr/>
        <p:nvPr/>
      </p:nvGrpSpPr>
      <p:grpSpPr>
        <a:xfrm>
          <a:off x="0" y="0"/>
          <a:ext cx="0" cy="0"/>
          <a:chOff x="0" y="0"/>
          <a:chExt cx="0" cy="0"/>
        </a:xfrm>
      </p:grpSpPr>
      <p:grpSp>
        <p:nvGrpSpPr>
          <p:cNvPr id="20754" name="Google Shape;20754;p65"/>
          <p:cNvGrpSpPr/>
          <p:nvPr/>
        </p:nvGrpSpPr>
        <p:grpSpPr>
          <a:xfrm>
            <a:off x="3511608" y="3163570"/>
            <a:ext cx="381482" cy="366926"/>
            <a:chOff x="3511608" y="3348218"/>
            <a:chExt cx="381482" cy="366926"/>
          </a:xfrm>
        </p:grpSpPr>
        <p:sp>
          <p:nvSpPr>
            <p:cNvPr id="20755" name="Google Shape;20755;p65"/>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65"/>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65"/>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65"/>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65"/>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0" name="Google Shape;20760;p65"/>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1" name="Google Shape;20761;p65"/>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65"/>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65"/>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65"/>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65"/>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65"/>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65"/>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8" name="Google Shape;20768;p65"/>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9" name="Google Shape;20769;p65"/>
          <p:cNvGrpSpPr/>
          <p:nvPr/>
        </p:nvGrpSpPr>
        <p:grpSpPr>
          <a:xfrm>
            <a:off x="1849816" y="3622692"/>
            <a:ext cx="163616" cy="366665"/>
            <a:chOff x="1849816" y="3807339"/>
            <a:chExt cx="163616" cy="366665"/>
          </a:xfrm>
        </p:grpSpPr>
        <p:sp>
          <p:nvSpPr>
            <p:cNvPr id="20770" name="Google Shape;20770;p65"/>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1" name="Google Shape;20771;p65"/>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2" name="Google Shape;20772;p65"/>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65"/>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65"/>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65"/>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65"/>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65"/>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65"/>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9" name="Google Shape;20779;p65"/>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65"/>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1" name="Google Shape;20781;p65"/>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2" name="Google Shape;20782;p65"/>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65"/>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4" name="Google Shape;20784;p65"/>
          <p:cNvGrpSpPr/>
          <p:nvPr/>
        </p:nvGrpSpPr>
        <p:grpSpPr>
          <a:xfrm>
            <a:off x="2274757" y="3622666"/>
            <a:ext cx="202292" cy="366430"/>
            <a:chOff x="2274757" y="3807313"/>
            <a:chExt cx="202292" cy="366430"/>
          </a:xfrm>
        </p:grpSpPr>
        <p:sp>
          <p:nvSpPr>
            <p:cNvPr id="20785" name="Google Shape;20785;p65"/>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65"/>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65"/>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65"/>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9" name="Google Shape;20789;p65"/>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0" name="Google Shape;20790;p65"/>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65"/>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65"/>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3" name="Google Shape;20793;p65"/>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4" name="Google Shape;20794;p65"/>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5" name="Google Shape;20795;p65"/>
          <p:cNvGrpSpPr/>
          <p:nvPr/>
        </p:nvGrpSpPr>
        <p:grpSpPr>
          <a:xfrm>
            <a:off x="3972716" y="3163570"/>
            <a:ext cx="366404" cy="366665"/>
            <a:chOff x="3972716" y="3348218"/>
            <a:chExt cx="366404" cy="366665"/>
          </a:xfrm>
        </p:grpSpPr>
        <p:sp>
          <p:nvSpPr>
            <p:cNvPr id="20796" name="Google Shape;20796;p65"/>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7" name="Google Shape;20797;p65"/>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65"/>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65"/>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65"/>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65"/>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65"/>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65"/>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4" name="Google Shape;20804;p65"/>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5" name="Google Shape;20805;p65"/>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65"/>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7" name="Google Shape;20807;p65"/>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8" name="Google Shape;20808;p65"/>
          <p:cNvGrpSpPr/>
          <p:nvPr/>
        </p:nvGrpSpPr>
        <p:grpSpPr>
          <a:xfrm>
            <a:off x="866528" y="3163701"/>
            <a:ext cx="317405" cy="366534"/>
            <a:chOff x="866528" y="3348348"/>
            <a:chExt cx="317405" cy="366534"/>
          </a:xfrm>
        </p:grpSpPr>
        <p:sp>
          <p:nvSpPr>
            <p:cNvPr id="20809" name="Google Shape;20809;p65"/>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65"/>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65"/>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65"/>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65"/>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65"/>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65"/>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65"/>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7" name="Google Shape;20817;p65"/>
          <p:cNvGrpSpPr/>
          <p:nvPr/>
        </p:nvGrpSpPr>
        <p:grpSpPr>
          <a:xfrm>
            <a:off x="1316818" y="3163648"/>
            <a:ext cx="310872" cy="366848"/>
            <a:chOff x="1316818" y="3348296"/>
            <a:chExt cx="310872" cy="366848"/>
          </a:xfrm>
        </p:grpSpPr>
        <p:sp>
          <p:nvSpPr>
            <p:cNvPr id="20818" name="Google Shape;20818;p65"/>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65"/>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65"/>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65"/>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2" name="Google Shape;20822;p65"/>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3" name="Google Shape;20823;p65"/>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4" name="Google Shape;20824;p65"/>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65"/>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6" name="Google Shape;20826;p65"/>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7" name="Google Shape;20827;p65"/>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65"/>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65"/>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0" name="Google Shape;20830;p65"/>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1" name="Google Shape;20831;p65"/>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65"/>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65"/>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65"/>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65"/>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65"/>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65"/>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8" name="Google Shape;20838;p65"/>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9" name="Google Shape;20839;p65"/>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65"/>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65"/>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2" name="Google Shape;20842;p65"/>
          <p:cNvGrpSpPr/>
          <p:nvPr/>
        </p:nvGrpSpPr>
        <p:grpSpPr>
          <a:xfrm>
            <a:off x="3105248" y="3163596"/>
            <a:ext cx="305620" cy="366430"/>
            <a:chOff x="3105248" y="3348244"/>
            <a:chExt cx="305620" cy="366430"/>
          </a:xfrm>
        </p:grpSpPr>
        <p:sp>
          <p:nvSpPr>
            <p:cNvPr id="20843" name="Google Shape;20843;p65"/>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65"/>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5" name="Google Shape;20845;p65"/>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6" name="Google Shape;20846;p65"/>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65"/>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65"/>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65"/>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50" name="Google Shape;20850;p65"/>
          <p:cNvGrpSpPr/>
          <p:nvPr/>
        </p:nvGrpSpPr>
        <p:grpSpPr>
          <a:xfrm>
            <a:off x="2661988" y="3163570"/>
            <a:ext cx="304078" cy="366665"/>
            <a:chOff x="2661988" y="3348218"/>
            <a:chExt cx="304078" cy="366665"/>
          </a:xfrm>
        </p:grpSpPr>
        <p:sp>
          <p:nvSpPr>
            <p:cNvPr id="20851" name="Google Shape;20851;p65"/>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65"/>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65"/>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65"/>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65"/>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65"/>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65"/>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65"/>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65"/>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65"/>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65"/>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65"/>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3" name="Google Shape;20863;p65"/>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4" name="Google Shape;20864;p65"/>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65"/>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65"/>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65"/>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65"/>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65"/>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0" name="Google Shape;20870;p65"/>
          <p:cNvGrpSpPr/>
          <p:nvPr/>
        </p:nvGrpSpPr>
        <p:grpSpPr>
          <a:xfrm>
            <a:off x="2212927" y="3164249"/>
            <a:ext cx="307606" cy="366482"/>
            <a:chOff x="2212927" y="3348897"/>
            <a:chExt cx="307606" cy="366482"/>
          </a:xfrm>
        </p:grpSpPr>
        <p:sp>
          <p:nvSpPr>
            <p:cNvPr id="20871" name="Google Shape;20871;p65"/>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65"/>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3" name="Google Shape;20873;p65"/>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4" name="Google Shape;20874;p65"/>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65"/>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65"/>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65"/>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65"/>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9" name="Google Shape;20879;p65"/>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0" name="Google Shape;20880;p65"/>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1" name="Google Shape;20881;p65"/>
          <p:cNvGrpSpPr/>
          <p:nvPr/>
        </p:nvGrpSpPr>
        <p:grpSpPr>
          <a:xfrm>
            <a:off x="1764389" y="3163570"/>
            <a:ext cx="310114" cy="366665"/>
            <a:chOff x="1764389" y="3348218"/>
            <a:chExt cx="310114" cy="366665"/>
          </a:xfrm>
        </p:grpSpPr>
        <p:sp>
          <p:nvSpPr>
            <p:cNvPr id="20882" name="Google Shape;20882;p65"/>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65"/>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65"/>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5" name="Google Shape;20885;p65"/>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6" name="Google Shape;20886;p65"/>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65"/>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65"/>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65"/>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65"/>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65"/>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65"/>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65"/>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65"/>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65"/>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6" name="Google Shape;20896;p65"/>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7" name="Google Shape;20897;p65"/>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65"/>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9" name="Google Shape;20899;p65"/>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0" name="Google Shape;20900;p65"/>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65"/>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2" name="Google Shape;20902;p65"/>
          <p:cNvGrpSpPr/>
          <p:nvPr/>
        </p:nvGrpSpPr>
        <p:grpSpPr>
          <a:xfrm>
            <a:off x="2777572" y="3622640"/>
            <a:ext cx="81716" cy="366717"/>
            <a:chOff x="2777572" y="3807287"/>
            <a:chExt cx="81716" cy="366717"/>
          </a:xfrm>
        </p:grpSpPr>
        <p:sp>
          <p:nvSpPr>
            <p:cNvPr id="20903" name="Google Shape;20903;p65"/>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65"/>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65"/>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65"/>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65"/>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65"/>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65"/>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65"/>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65"/>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65"/>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65"/>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4" name="Google Shape;20914;p65"/>
          <p:cNvGrpSpPr/>
          <p:nvPr/>
        </p:nvGrpSpPr>
        <p:grpSpPr>
          <a:xfrm>
            <a:off x="3934014" y="4145133"/>
            <a:ext cx="366665" cy="256334"/>
            <a:chOff x="3934014" y="4329780"/>
            <a:chExt cx="366665" cy="256334"/>
          </a:xfrm>
        </p:grpSpPr>
        <p:sp>
          <p:nvSpPr>
            <p:cNvPr id="20915" name="Google Shape;20915;p65"/>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65"/>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65"/>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65"/>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65"/>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65"/>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65"/>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65"/>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3" name="Google Shape;20923;p65"/>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4" name="Google Shape;20924;p65"/>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65"/>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65"/>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65"/>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8" name="Google Shape;20928;p65"/>
          <p:cNvGrpSpPr/>
          <p:nvPr/>
        </p:nvGrpSpPr>
        <p:grpSpPr>
          <a:xfrm>
            <a:off x="947670" y="3622692"/>
            <a:ext cx="194295" cy="366404"/>
            <a:chOff x="947670" y="3807339"/>
            <a:chExt cx="194295" cy="366404"/>
          </a:xfrm>
        </p:grpSpPr>
        <p:sp>
          <p:nvSpPr>
            <p:cNvPr id="20929" name="Google Shape;20929;p65"/>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65"/>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65"/>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65"/>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65"/>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65"/>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5" name="Google Shape;20935;p65"/>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6" name="Google Shape;20936;p65"/>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65"/>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65"/>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9" name="Google Shape;20939;p65"/>
          <p:cNvGrpSpPr/>
          <p:nvPr/>
        </p:nvGrpSpPr>
        <p:grpSpPr>
          <a:xfrm>
            <a:off x="3420379" y="4101910"/>
            <a:ext cx="368939" cy="342283"/>
            <a:chOff x="3420379" y="4286557"/>
            <a:chExt cx="368939" cy="342283"/>
          </a:xfrm>
        </p:grpSpPr>
        <p:sp>
          <p:nvSpPr>
            <p:cNvPr id="20940" name="Google Shape;20940;p65"/>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1" name="Google Shape;20941;p65"/>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2" name="Google Shape;20942;p65"/>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65"/>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65"/>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65"/>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65"/>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65"/>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65"/>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9" name="Google Shape;20949;p65"/>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0" name="Google Shape;20950;p65"/>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65"/>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65"/>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65"/>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65"/>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65"/>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56" name="Google Shape;20956;p65"/>
          <p:cNvGrpSpPr/>
          <p:nvPr/>
        </p:nvGrpSpPr>
        <p:grpSpPr>
          <a:xfrm>
            <a:off x="3965190" y="3657605"/>
            <a:ext cx="369801" cy="296813"/>
            <a:chOff x="3965190" y="3842252"/>
            <a:chExt cx="369801" cy="296813"/>
          </a:xfrm>
        </p:grpSpPr>
        <p:sp>
          <p:nvSpPr>
            <p:cNvPr id="20957" name="Google Shape;20957;p65"/>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8" name="Google Shape;20958;p65"/>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9" name="Google Shape;20959;p65"/>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65"/>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1" name="Google Shape;20961;p65"/>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2" name="Google Shape;20962;p65"/>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65"/>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65"/>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65"/>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65"/>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65"/>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8" name="Google Shape;20968;p65"/>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9" name="Google Shape;20969;p65"/>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65"/>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65"/>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65"/>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65"/>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65"/>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65"/>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65"/>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8" name="Google Shape;20978;p65"/>
          <p:cNvGrpSpPr/>
          <p:nvPr/>
        </p:nvGrpSpPr>
        <p:grpSpPr>
          <a:xfrm>
            <a:off x="3506590" y="3649164"/>
            <a:ext cx="396796" cy="313407"/>
            <a:chOff x="3506590" y="3833812"/>
            <a:chExt cx="396796" cy="313407"/>
          </a:xfrm>
        </p:grpSpPr>
        <p:sp>
          <p:nvSpPr>
            <p:cNvPr id="20979" name="Google Shape;20979;p65"/>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0" name="Google Shape;20980;p65"/>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65"/>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2" name="Google Shape;20982;p65"/>
          <p:cNvGrpSpPr/>
          <p:nvPr/>
        </p:nvGrpSpPr>
        <p:grpSpPr>
          <a:xfrm>
            <a:off x="2769288" y="1780716"/>
            <a:ext cx="104556" cy="366665"/>
            <a:chOff x="2769288" y="1965364"/>
            <a:chExt cx="104556" cy="366665"/>
          </a:xfrm>
        </p:grpSpPr>
        <p:sp>
          <p:nvSpPr>
            <p:cNvPr id="20983" name="Google Shape;20983;p65"/>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65"/>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65"/>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65"/>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7" name="Google Shape;20987;p65"/>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8" name="Google Shape;20988;p65"/>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65"/>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65"/>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65"/>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65"/>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65"/>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65"/>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5" name="Google Shape;20995;p65"/>
          <p:cNvGrpSpPr/>
          <p:nvPr/>
        </p:nvGrpSpPr>
        <p:grpSpPr>
          <a:xfrm>
            <a:off x="3966679" y="1826213"/>
            <a:ext cx="367162" cy="275698"/>
            <a:chOff x="3966679" y="2010861"/>
            <a:chExt cx="367162" cy="275698"/>
          </a:xfrm>
        </p:grpSpPr>
        <p:sp>
          <p:nvSpPr>
            <p:cNvPr id="20996" name="Google Shape;20996;p65"/>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7" name="Google Shape;20997;p65"/>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8" name="Google Shape;20998;p65"/>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65"/>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0" name="Google Shape;21000;p65"/>
          <p:cNvGrpSpPr/>
          <p:nvPr/>
        </p:nvGrpSpPr>
        <p:grpSpPr>
          <a:xfrm>
            <a:off x="1752577" y="1840847"/>
            <a:ext cx="366404" cy="246220"/>
            <a:chOff x="1752577" y="2025495"/>
            <a:chExt cx="366404" cy="246220"/>
          </a:xfrm>
        </p:grpSpPr>
        <p:sp>
          <p:nvSpPr>
            <p:cNvPr id="21001" name="Google Shape;21001;p65"/>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65"/>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65"/>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4" name="Google Shape;21004;p65"/>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5" name="Google Shape;21005;p65"/>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65"/>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65"/>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8" name="Google Shape;21008;p65"/>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9" name="Google Shape;21009;p65"/>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65"/>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65"/>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65"/>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65"/>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65"/>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65"/>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65"/>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17" name="Google Shape;21017;p65"/>
          <p:cNvGrpSpPr/>
          <p:nvPr/>
        </p:nvGrpSpPr>
        <p:grpSpPr>
          <a:xfrm>
            <a:off x="1309553" y="1884933"/>
            <a:ext cx="366404" cy="158363"/>
            <a:chOff x="1309553" y="2069580"/>
            <a:chExt cx="366404" cy="158363"/>
          </a:xfrm>
        </p:grpSpPr>
        <p:sp>
          <p:nvSpPr>
            <p:cNvPr id="21018" name="Google Shape;21018;p65"/>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65"/>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65"/>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65"/>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65"/>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4" name="Google Shape;21024;p65"/>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5" name="Google Shape;21025;p65"/>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65"/>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65"/>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65"/>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65"/>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65"/>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1" name="Google Shape;21031;p65"/>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2" name="Google Shape;21032;p65"/>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65"/>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65"/>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65"/>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65"/>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65"/>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65"/>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9" name="Google Shape;21039;p65"/>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0" name="Google Shape;21040;p65"/>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65"/>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65"/>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65"/>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4" name="Google Shape;21044;p65"/>
          <p:cNvGrpSpPr/>
          <p:nvPr/>
        </p:nvGrpSpPr>
        <p:grpSpPr>
          <a:xfrm>
            <a:off x="866528" y="1904114"/>
            <a:ext cx="366639" cy="119635"/>
            <a:chOff x="866528" y="2088762"/>
            <a:chExt cx="366639" cy="119635"/>
          </a:xfrm>
        </p:grpSpPr>
        <p:sp>
          <p:nvSpPr>
            <p:cNvPr id="21045" name="Google Shape;21045;p65"/>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65"/>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65"/>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65"/>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65"/>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65"/>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65"/>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65"/>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65"/>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65"/>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5" name="Google Shape;21055;p65"/>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6" name="Google Shape;21056;p65"/>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65"/>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65"/>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9" name="Google Shape;21059;p65"/>
          <p:cNvGrpSpPr/>
          <p:nvPr/>
        </p:nvGrpSpPr>
        <p:grpSpPr>
          <a:xfrm>
            <a:off x="2329269" y="1780664"/>
            <a:ext cx="98807" cy="366273"/>
            <a:chOff x="2329269" y="1965312"/>
            <a:chExt cx="98807" cy="366273"/>
          </a:xfrm>
        </p:grpSpPr>
        <p:sp>
          <p:nvSpPr>
            <p:cNvPr id="21060" name="Google Shape;21060;p65"/>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65"/>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2" name="Google Shape;21062;p65"/>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3" name="Google Shape;21063;p65"/>
          <p:cNvGrpSpPr/>
          <p:nvPr/>
        </p:nvGrpSpPr>
        <p:grpSpPr>
          <a:xfrm>
            <a:off x="3208053" y="1780324"/>
            <a:ext cx="112344" cy="366926"/>
            <a:chOff x="3208053" y="1964972"/>
            <a:chExt cx="112344" cy="366926"/>
          </a:xfrm>
        </p:grpSpPr>
        <p:sp>
          <p:nvSpPr>
            <p:cNvPr id="21064" name="Google Shape;21064;p65"/>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65"/>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65"/>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65"/>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65"/>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9" name="Google Shape;21069;p65"/>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0" name="Google Shape;21070;p65"/>
          <p:cNvGrpSpPr/>
          <p:nvPr/>
        </p:nvGrpSpPr>
        <p:grpSpPr>
          <a:xfrm>
            <a:off x="3225379" y="3622692"/>
            <a:ext cx="72413" cy="366404"/>
            <a:chOff x="3225379" y="3807339"/>
            <a:chExt cx="72413" cy="366404"/>
          </a:xfrm>
        </p:grpSpPr>
        <p:sp>
          <p:nvSpPr>
            <p:cNvPr id="21071" name="Google Shape;21071;p65"/>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65"/>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65"/>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65"/>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65"/>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6" name="Google Shape;21076;p65"/>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7" name="Google Shape;21077;p65"/>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65"/>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9" name="Google Shape;21079;p65"/>
          <p:cNvGrpSpPr/>
          <p:nvPr/>
        </p:nvGrpSpPr>
        <p:grpSpPr>
          <a:xfrm>
            <a:off x="3523916" y="1826448"/>
            <a:ext cx="366665" cy="275201"/>
            <a:chOff x="3523916" y="2011096"/>
            <a:chExt cx="366665" cy="275201"/>
          </a:xfrm>
        </p:grpSpPr>
        <p:sp>
          <p:nvSpPr>
            <p:cNvPr id="21080" name="Google Shape;21080;p65"/>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65"/>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2" name="Google Shape;21082;p65"/>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3" name="Google Shape;21083;p65"/>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4" name="Google Shape;21084;p65"/>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65"/>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6" name="Google Shape;21086;p65"/>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7" name="Google Shape;21087;p65"/>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65"/>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9" name="Google Shape;21089;p65"/>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0" name="Google Shape;21090;p65"/>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65"/>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65"/>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65"/>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65"/>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65"/>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65"/>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7" name="Google Shape;21097;p65"/>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8" name="Google Shape;21098;p65"/>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65"/>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00" name="Google Shape;21100;p65"/>
          <p:cNvGrpSpPr/>
          <p:nvPr/>
        </p:nvGrpSpPr>
        <p:grpSpPr>
          <a:xfrm>
            <a:off x="1742777" y="1315349"/>
            <a:ext cx="393791" cy="366744"/>
            <a:chOff x="1742777" y="1499997"/>
            <a:chExt cx="393791" cy="366744"/>
          </a:xfrm>
        </p:grpSpPr>
        <p:sp>
          <p:nvSpPr>
            <p:cNvPr id="21101" name="Google Shape;21101;p65"/>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65"/>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65"/>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65"/>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65"/>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65"/>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65"/>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65"/>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65"/>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65"/>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65"/>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65"/>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65"/>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65"/>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5" name="Google Shape;21115;p65"/>
          <p:cNvGrpSpPr/>
          <p:nvPr/>
        </p:nvGrpSpPr>
        <p:grpSpPr>
          <a:xfrm>
            <a:off x="4014449" y="1315349"/>
            <a:ext cx="319914" cy="366639"/>
            <a:chOff x="4014449" y="1499997"/>
            <a:chExt cx="319914" cy="366639"/>
          </a:xfrm>
        </p:grpSpPr>
        <p:sp>
          <p:nvSpPr>
            <p:cNvPr id="21116" name="Google Shape;21116;p65"/>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65"/>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65"/>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65"/>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65"/>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1" name="Google Shape;21121;p65"/>
          <p:cNvGrpSpPr/>
          <p:nvPr/>
        </p:nvGrpSpPr>
        <p:grpSpPr>
          <a:xfrm>
            <a:off x="866267" y="1406813"/>
            <a:ext cx="367397" cy="183711"/>
            <a:chOff x="866267" y="1591460"/>
            <a:chExt cx="367397" cy="183711"/>
          </a:xfrm>
        </p:grpSpPr>
        <p:sp>
          <p:nvSpPr>
            <p:cNvPr id="21122" name="Google Shape;21122;p65"/>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3" name="Google Shape;21123;p65"/>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4" name="Google Shape;21124;p65"/>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65"/>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65"/>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65"/>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65"/>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9" name="Google Shape;21129;p65"/>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0" name="Google Shape;21130;p65"/>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1" name="Google Shape;21131;p65"/>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65"/>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65"/>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65"/>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65"/>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6" name="Google Shape;21136;p65"/>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65"/>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65"/>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9" name="Google Shape;21139;p65"/>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0" name="Google Shape;21140;p65"/>
          <p:cNvGrpSpPr/>
          <p:nvPr/>
        </p:nvGrpSpPr>
        <p:grpSpPr>
          <a:xfrm>
            <a:off x="3117843" y="1315244"/>
            <a:ext cx="327440" cy="366744"/>
            <a:chOff x="3117843" y="1499892"/>
            <a:chExt cx="327440" cy="366744"/>
          </a:xfrm>
        </p:grpSpPr>
        <p:sp>
          <p:nvSpPr>
            <p:cNvPr id="21141" name="Google Shape;21141;p65"/>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65"/>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65"/>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4" name="Google Shape;21144;p65"/>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5" name="Google Shape;21145;p65"/>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65"/>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65"/>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8" name="Google Shape;21148;p65"/>
          <p:cNvGrpSpPr/>
          <p:nvPr/>
        </p:nvGrpSpPr>
        <p:grpSpPr>
          <a:xfrm>
            <a:off x="2667005" y="1315349"/>
            <a:ext cx="336770" cy="366639"/>
            <a:chOff x="2667005" y="1499997"/>
            <a:chExt cx="336770" cy="366639"/>
          </a:xfrm>
        </p:grpSpPr>
        <p:sp>
          <p:nvSpPr>
            <p:cNvPr id="21149" name="Google Shape;21149;p65"/>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65"/>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65"/>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65"/>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65"/>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65"/>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5" name="Google Shape;21155;p65"/>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6" name="Google Shape;21156;p65"/>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65"/>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65"/>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65"/>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65"/>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65"/>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65"/>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65"/>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4" name="Google Shape;21164;p65"/>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5" name="Google Shape;21165;p65"/>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65"/>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65"/>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8" name="Google Shape;21168;p65"/>
          <p:cNvGrpSpPr/>
          <p:nvPr/>
        </p:nvGrpSpPr>
        <p:grpSpPr>
          <a:xfrm>
            <a:off x="3564866" y="1315349"/>
            <a:ext cx="326473" cy="366639"/>
            <a:chOff x="3564866" y="1499997"/>
            <a:chExt cx="326473" cy="366639"/>
          </a:xfrm>
        </p:grpSpPr>
        <p:sp>
          <p:nvSpPr>
            <p:cNvPr id="21169" name="Google Shape;21169;p65"/>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0" name="Google Shape;21170;p65"/>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1" name="Google Shape;21171;p65"/>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65"/>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3" name="Google Shape;21173;p65"/>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4" name="Google Shape;21174;p65"/>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65"/>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65"/>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65"/>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8" name="Google Shape;21178;p65"/>
          <p:cNvGrpSpPr/>
          <p:nvPr/>
        </p:nvGrpSpPr>
        <p:grpSpPr>
          <a:xfrm>
            <a:off x="1314074" y="1315349"/>
            <a:ext cx="364392" cy="366639"/>
            <a:chOff x="1314074" y="1499997"/>
            <a:chExt cx="364392" cy="366639"/>
          </a:xfrm>
        </p:grpSpPr>
        <p:sp>
          <p:nvSpPr>
            <p:cNvPr id="21179" name="Google Shape;21179;p65"/>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65"/>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65"/>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65"/>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65"/>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65"/>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65"/>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65"/>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65"/>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65"/>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65"/>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65"/>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1" name="Google Shape;21191;p65"/>
          <p:cNvGrpSpPr/>
          <p:nvPr/>
        </p:nvGrpSpPr>
        <p:grpSpPr>
          <a:xfrm>
            <a:off x="2220479" y="1315349"/>
            <a:ext cx="337005" cy="366639"/>
            <a:chOff x="2220479" y="1499997"/>
            <a:chExt cx="337005" cy="366639"/>
          </a:xfrm>
        </p:grpSpPr>
        <p:sp>
          <p:nvSpPr>
            <p:cNvPr id="21192" name="Google Shape;21192;p65"/>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65"/>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65"/>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65"/>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65"/>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65"/>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8" name="Google Shape;21198;p65"/>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9" name="Google Shape;21199;p65"/>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65"/>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65"/>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65"/>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3" name="Google Shape;21203;p65"/>
          <p:cNvGrpSpPr/>
          <p:nvPr/>
        </p:nvGrpSpPr>
        <p:grpSpPr>
          <a:xfrm>
            <a:off x="4105155" y="2241328"/>
            <a:ext cx="87230" cy="366430"/>
            <a:chOff x="4105155" y="2425976"/>
            <a:chExt cx="87230" cy="366430"/>
          </a:xfrm>
        </p:grpSpPr>
        <p:sp>
          <p:nvSpPr>
            <p:cNvPr id="21204" name="Google Shape;21204;p65"/>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65"/>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65"/>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65"/>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65"/>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65"/>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0" name="Google Shape;21210;p65"/>
          <p:cNvGrpSpPr/>
          <p:nvPr/>
        </p:nvGrpSpPr>
        <p:grpSpPr>
          <a:xfrm>
            <a:off x="1808109" y="2241354"/>
            <a:ext cx="267884" cy="366639"/>
            <a:chOff x="1808109" y="2426002"/>
            <a:chExt cx="267884" cy="366639"/>
          </a:xfrm>
        </p:grpSpPr>
        <p:sp>
          <p:nvSpPr>
            <p:cNvPr id="21211" name="Google Shape;21211;p65"/>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65"/>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65"/>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65"/>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65"/>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65"/>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65"/>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8" name="Google Shape;21218;p65"/>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9" name="Google Shape;21219;p65"/>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65"/>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65"/>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2" name="Google Shape;21222;p65"/>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3" name="Google Shape;21223;p65"/>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65"/>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65"/>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65"/>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65"/>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65"/>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65"/>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65"/>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65"/>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2" name="Google Shape;21232;p65"/>
          <p:cNvGrpSpPr/>
          <p:nvPr/>
        </p:nvGrpSpPr>
        <p:grpSpPr>
          <a:xfrm>
            <a:off x="3603568" y="2241354"/>
            <a:ext cx="207597" cy="366639"/>
            <a:chOff x="3603568" y="2426002"/>
            <a:chExt cx="207597" cy="366639"/>
          </a:xfrm>
        </p:grpSpPr>
        <p:sp>
          <p:nvSpPr>
            <p:cNvPr id="21233" name="Google Shape;21233;p65"/>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4" name="Google Shape;21234;p65"/>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5" name="Google Shape;21235;p65"/>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65"/>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7" name="Google Shape;21237;p65"/>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8" name="Google Shape;21238;p65"/>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9" name="Google Shape;21239;p65"/>
          <p:cNvGrpSpPr/>
          <p:nvPr/>
        </p:nvGrpSpPr>
        <p:grpSpPr>
          <a:xfrm>
            <a:off x="2246115" y="2241354"/>
            <a:ext cx="274417" cy="366404"/>
            <a:chOff x="2246115" y="2426002"/>
            <a:chExt cx="274417" cy="366404"/>
          </a:xfrm>
        </p:grpSpPr>
        <p:sp>
          <p:nvSpPr>
            <p:cNvPr id="21240" name="Google Shape;21240;p65"/>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1" name="Google Shape;21241;p65"/>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2" name="Google Shape;21242;p65"/>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65"/>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65"/>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65"/>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65"/>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7" name="Google Shape;21247;p65"/>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8" name="Google Shape;21248;p65"/>
          <p:cNvGrpSpPr/>
          <p:nvPr/>
        </p:nvGrpSpPr>
        <p:grpSpPr>
          <a:xfrm>
            <a:off x="2696666" y="2241354"/>
            <a:ext cx="256099" cy="366639"/>
            <a:chOff x="2696666" y="2426002"/>
            <a:chExt cx="256099" cy="366639"/>
          </a:xfrm>
        </p:grpSpPr>
        <p:sp>
          <p:nvSpPr>
            <p:cNvPr id="21249" name="Google Shape;21249;p65"/>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65"/>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65"/>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65"/>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65"/>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4" name="Google Shape;21254;p65"/>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5" name="Google Shape;21255;p65"/>
          <p:cNvGrpSpPr/>
          <p:nvPr/>
        </p:nvGrpSpPr>
        <p:grpSpPr>
          <a:xfrm>
            <a:off x="3149072" y="2241354"/>
            <a:ext cx="225863" cy="366430"/>
            <a:chOff x="3149072" y="2426002"/>
            <a:chExt cx="225863" cy="366430"/>
          </a:xfrm>
        </p:grpSpPr>
        <p:sp>
          <p:nvSpPr>
            <p:cNvPr id="21256" name="Google Shape;21256;p65"/>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65"/>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65"/>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65"/>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65"/>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65"/>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2" name="Google Shape;21262;p65"/>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3" name="Google Shape;21263;p65"/>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65"/>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5" name="Google Shape;21265;p65"/>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6" name="Google Shape;21266;p65"/>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7" name="Google Shape;21267;p65"/>
          <p:cNvGrpSpPr/>
          <p:nvPr/>
        </p:nvGrpSpPr>
        <p:grpSpPr>
          <a:xfrm>
            <a:off x="1361556" y="2241276"/>
            <a:ext cx="283224" cy="366482"/>
            <a:chOff x="1361556" y="2425923"/>
            <a:chExt cx="283224" cy="366482"/>
          </a:xfrm>
        </p:grpSpPr>
        <p:sp>
          <p:nvSpPr>
            <p:cNvPr id="21268" name="Google Shape;21268;p65"/>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65"/>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65"/>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65"/>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65"/>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65"/>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65"/>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65"/>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65"/>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65"/>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8" name="Google Shape;21278;p65"/>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9" name="Google Shape;21279;p65"/>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0" name="Google Shape;21280;p65"/>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1" name="Google Shape;21281;p65"/>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2" name="Google Shape;21282;p65"/>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3" name="Google Shape;21283;p65"/>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4" name="Google Shape;21284;p65"/>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5" name="Google Shape;21285;p65"/>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65"/>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65"/>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8" name="Google Shape;21288;p65"/>
          <p:cNvGrpSpPr/>
          <p:nvPr/>
        </p:nvGrpSpPr>
        <p:grpSpPr>
          <a:xfrm>
            <a:off x="3973735" y="2706408"/>
            <a:ext cx="361883" cy="366979"/>
            <a:chOff x="3973735" y="2891056"/>
            <a:chExt cx="361883" cy="366979"/>
          </a:xfrm>
        </p:grpSpPr>
        <p:sp>
          <p:nvSpPr>
            <p:cNvPr id="21289" name="Google Shape;21289;p65"/>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65"/>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1" name="Google Shape;21291;p65"/>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2" name="Google Shape;21292;p65"/>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65"/>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65"/>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65"/>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6" name="Google Shape;21296;p65"/>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7" name="Google Shape;21297;p65"/>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65"/>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65"/>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0" name="Google Shape;21300;p65"/>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1" name="Google Shape;21301;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65"/>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65"/>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4" name="Google Shape;21304;p65"/>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5" name="Google Shape;21305;p65"/>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6" name="Google Shape;21306;p65"/>
          <p:cNvGrpSpPr/>
          <p:nvPr/>
        </p:nvGrpSpPr>
        <p:grpSpPr>
          <a:xfrm>
            <a:off x="3527941" y="2732096"/>
            <a:ext cx="366665" cy="315654"/>
            <a:chOff x="3527941" y="2916744"/>
            <a:chExt cx="366665" cy="315654"/>
          </a:xfrm>
        </p:grpSpPr>
        <p:sp>
          <p:nvSpPr>
            <p:cNvPr id="21307" name="Google Shape;21307;p65"/>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65"/>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9" name="Google Shape;21309;p65"/>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0" name="Google Shape;21310;p65"/>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65"/>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65"/>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65"/>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4" name="Google Shape;21314;p65"/>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5" name="Google Shape;21315;p65"/>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65"/>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65"/>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65"/>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65"/>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0" name="Google Shape;21320;p65"/>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1" name="Google Shape;21321;p65"/>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65"/>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65"/>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65"/>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65"/>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65"/>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7" name="Google Shape;21327;p65"/>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8" name="Google Shape;21328;p65"/>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65"/>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65"/>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1" name="Google Shape;21331;p65"/>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2" name="Google Shape;21332;p65"/>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65"/>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4" name="Google Shape;21334;p65"/>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65"/>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6" name="Google Shape;21336;p65"/>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7" name="Google Shape;21337;p65"/>
          <p:cNvGrpSpPr/>
          <p:nvPr/>
        </p:nvGrpSpPr>
        <p:grpSpPr>
          <a:xfrm>
            <a:off x="2640873" y="2706983"/>
            <a:ext cx="366404" cy="366404"/>
            <a:chOff x="2640873" y="2891631"/>
            <a:chExt cx="366404" cy="366404"/>
          </a:xfrm>
        </p:grpSpPr>
        <p:sp>
          <p:nvSpPr>
            <p:cNvPr id="21338" name="Google Shape;21338;p65"/>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65"/>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0" name="Google Shape;21340;p65"/>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1" name="Google Shape;21341;p65"/>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65"/>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65"/>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4" name="Google Shape;21344;p65"/>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5" name="Google Shape;21345;p65"/>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6" name="Google Shape;21346;p65"/>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65"/>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8" name="Google Shape;21348;p65"/>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65"/>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0" name="Google Shape;21350;p65"/>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1" name="Google Shape;21351;p65"/>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2" name="Google Shape;21352;p65"/>
          <p:cNvGrpSpPr/>
          <p:nvPr/>
        </p:nvGrpSpPr>
        <p:grpSpPr>
          <a:xfrm>
            <a:off x="2197091" y="2753473"/>
            <a:ext cx="366665" cy="273189"/>
            <a:chOff x="2197091" y="2938120"/>
            <a:chExt cx="366665" cy="273189"/>
          </a:xfrm>
        </p:grpSpPr>
        <p:sp>
          <p:nvSpPr>
            <p:cNvPr id="21353" name="Google Shape;21353;p65"/>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4" name="Google Shape;21354;p65"/>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5" name="Google Shape;21355;p65"/>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65"/>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8" name="Google Shape;21358;p65"/>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65"/>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0" name="Google Shape;21360;p65"/>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1" name="Google Shape;21361;p65"/>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65"/>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65"/>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65"/>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65"/>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65"/>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7" name="Google Shape;21367;p65"/>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8" name="Google Shape;21368;p65"/>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65"/>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0" name="Google Shape;21370;p65"/>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1" name="Google Shape;21371;p65"/>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65"/>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3" name="Google Shape;21373;p65"/>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4" name="Google Shape;21374;p65"/>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65"/>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6" name="Google Shape;21376;p65"/>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7" name="Google Shape;21377;p65"/>
          <p:cNvGrpSpPr/>
          <p:nvPr/>
        </p:nvGrpSpPr>
        <p:grpSpPr>
          <a:xfrm>
            <a:off x="1753570" y="2707479"/>
            <a:ext cx="366665" cy="365202"/>
            <a:chOff x="1753570" y="2892127"/>
            <a:chExt cx="366665" cy="365202"/>
          </a:xfrm>
        </p:grpSpPr>
        <p:sp>
          <p:nvSpPr>
            <p:cNvPr id="21378" name="Google Shape;21378;p65"/>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9" name="Google Shape;21379;p65"/>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0" name="Google Shape;21380;p65"/>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65"/>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2" name="Google Shape;21382;p65"/>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3" name="Google Shape;21383;p65"/>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65"/>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65"/>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65"/>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65"/>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8" name="Google Shape;21388;p65"/>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9" name="Google Shape;21389;p65"/>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65"/>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1" name="Google Shape;21391;p65"/>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2" name="Google Shape;21392;p65"/>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65"/>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4" name="Google Shape;21394;p65"/>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5" name="Google Shape;21395;p65"/>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6" name="Google Shape;21396;p65"/>
          <p:cNvGrpSpPr/>
          <p:nvPr/>
        </p:nvGrpSpPr>
        <p:grpSpPr>
          <a:xfrm>
            <a:off x="1303751" y="3622692"/>
            <a:ext cx="367684" cy="366561"/>
            <a:chOff x="1303751" y="3807339"/>
            <a:chExt cx="367684" cy="366561"/>
          </a:xfrm>
        </p:grpSpPr>
        <p:sp>
          <p:nvSpPr>
            <p:cNvPr id="21397" name="Google Shape;21397;p65"/>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8" name="Google Shape;21398;p65"/>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9" name="Google Shape;21399;p65"/>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65"/>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65"/>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65"/>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3" name="Google Shape;21403;p65"/>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4" name="Google Shape;21404;p65"/>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65"/>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6" name="Google Shape;21406;p65"/>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65"/>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8" name="Google Shape;21408;p65"/>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9" name="Google Shape;21409;p65"/>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65"/>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1" name="Google Shape;21411;p65"/>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2" name="Google Shape;21412;p65"/>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3" name="Google Shape;21413;p65"/>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65"/>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65"/>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65"/>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65"/>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8" name="Google Shape;21418;p65"/>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9" name="Google Shape;21419;p65"/>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0" name="Google Shape;21420;p65"/>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65"/>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65"/>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3" name="Google Shape;21423;p65"/>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4" name="Google Shape;21424;p65"/>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65"/>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65"/>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7" name="Google Shape;21427;p65"/>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8" name="Google Shape;21428;p65"/>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65"/>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65"/>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1" name="Google Shape;21431;p65"/>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2" name="Google Shape;21432;p65"/>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65"/>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65"/>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5" name="Google Shape;21435;p65"/>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6" name="Google Shape;21436;p65"/>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65"/>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38" name="Google Shape;21438;p65"/>
          <p:cNvSpPr/>
          <p:nvPr/>
        </p:nvSpPr>
        <p:spPr>
          <a:xfrm>
            <a:off x="1321365" y="2721303"/>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39" name="Google Shape;21439;p65"/>
          <p:cNvGrpSpPr/>
          <p:nvPr/>
        </p:nvGrpSpPr>
        <p:grpSpPr>
          <a:xfrm>
            <a:off x="1310049" y="2706774"/>
            <a:ext cx="384749" cy="366613"/>
            <a:chOff x="1310049" y="2891421"/>
            <a:chExt cx="384749" cy="366613"/>
          </a:xfrm>
        </p:grpSpPr>
        <p:sp>
          <p:nvSpPr>
            <p:cNvPr id="21440" name="Google Shape;21440;p65"/>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1" name="Google Shape;21441;p65"/>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65"/>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65"/>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65"/>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5" name="Google Shape;21445;p65"/>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6" name="Google Shape;21446;p65"/>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7" name="Google Shape;21447;p65"/>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8" name="Google Shape;21448;p65"/>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65"/>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65"/>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65"/>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2" name="Google Shape;21452;p65"/>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3" name="Google Shape;21453;p65"/>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4" name="Google Shape;21454;p65"/>
          <p:cNvGrpSpPr/>
          <p:nvPr/>
        </p:nvGrpSpPr>
        <p:grpSpPr>
          <a:xfrm>
            <a:off x="849673" y="2706695"/>
            <a:ext cx="383468" cy="366665"/>
            <a:chOff x="849673" y="2891343"/>
            <a:chExt cx="383468" cy="366665"/>
          </a:xfrm>
        </p:grpSpPr>
        <p:sp>
          <p:nvSpPr>
            <p:cNvPr id="21455" name="Google Shape;21455;p65"/>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6" name="Google Shape;21456;p65"/>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7" name="Google Shape;21457;p65"/>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65"/>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65"/>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65"/>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65"/>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65"/>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65"/>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4" name="Google Shape;21464;p65"/>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5" name="Google Shape;21465;p65"/>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65"/>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7" name="Google Shape;21467;p65"/>
          <p:cNvGrpSpPr/>
          <p:nvPr/>
        </p:nvGrpSpPr>
        <p:grpSpPr>
          <a:xfrm>
            <a:off x="920257" y="2241354"/>
            <a:ext cx="278024" cy="366508"/>
            <a:chOff x="920257" y="2426002"/>
            <a:chExt cx="278024" cy="366508"/>
          </a:xfrm>
        </p:grpSpPr>
        <p:sp>
          <p:nvSpPr>
            <p:cNvPr id="21468" name="Google Shape;21468;p65"/>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65"/>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0" name="Google Shape;21470;p65"/>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1" name="Google Shape;21471;p65"/>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65"/>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65"/>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65"/>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65"/>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65"/>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65"/>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65"/>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65"/>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65"/>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1" name="Google Shape;21481;p65"/>
          <p:cNvGrpSpPr/>
          <p:nvPr/>
        </p:nvGrpSpPr>
        <p:grpSpPr>
          <a:xfrm>
            <a:off x="866528" y="4089836"/>
            <a:ext cx="349810" cy="366665"/>
            <a:chOff x="866528" y="4274484"/>
            <a:chExt cx="349810" cy="366665"/>
          </a:xfrm>
        </p:grpSpPr>
        <p:sp>
          <p:nvSpPr>
            <p:cNvPr id="21482" name="Google Shape;21482;p65"/>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3" name="Google Shape;21483;p65"/>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4" name="Google Shape;21484;p65"/>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65"/>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65"/>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65"/>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65"/>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65"/>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0" name="Google Shape;21490;p65"/>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1" name="Google Shape;21491;p65"/>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65"/>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3" name="Google Shape;21493;p65"/>
          <p:cNvGrpSpPr/>
          <p:nvPr/>
        </p:nvGrpSpPr>
        <p:grpSpPr>
          <a:xfrm>
            <a:off x="1388708" y="4089836"/>
            <a:ext cx="330210" cy="366665"/>
            <a:chOff x="1388708" y="4274484"/>
            <a:chExt cx="330210" cy="366665"/>
          </a:xfrm>
        </p:grpSpPr>
        <p:sp>
          <p:nvSpPr>
            <p:cNvPr id="21494" name="Google Shape;21494;p65"/>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65"/>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6" name="Google Shape;21496;p65"/>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7" name="Google Shape;21497;p65"/>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65"/>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65"/>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65"/>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65"/>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65"/>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3" name="Google Shape;21503;p65"/>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4" name="Google Shape;21504;p65"/>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5" name="Google Shape;21505;p65"/>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6" name="Google Shape;21506;p65"/>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65"/>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8" name="Google Shape;21508;p65"/>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9" name="Google Shape;21509;p65"/>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65"/>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65"/>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65"/>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65"/>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4" name="Google Shape;21514;p65"/>
          <p:cNvGrpSpPr/>
          <p:nvPr/>
        </p:nvGrpSpPr>
        <p:grpSpPr>
          <a:xfrm>
            <a:off x="1874694" y="4108678"/>
            <a:ext cx="375446" cy="328982"/>
            <a:chOff x="1874694" y="4293326"/>
            <a:chExt cx="375446" cy="328982"/>
          </a:xfrm>
        </p:grpSpPr>
        <p:sp>
          <p:nvSpPr>
            <p:cNvPr id="21515" name="Google Shape;21515;p65"/>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65"/>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65"/>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65"/>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65"/>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65"/>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65"/>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65"/>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65"/>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65"/>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5" name="Google Shape;21525;p65"/>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6" name="Google Shape;21526;p65"/>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7" name="Google Shape;21527;p65"/>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65"/>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65"/>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65"/>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65"/>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65"/>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65"/>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65"/>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65"/>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6" name="Google Shape;21536;p65"/>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7" name="Google Shape;21537;p65"/>
          <p:cNvGrpSpPr/>
          <p:nvPr/>
        </p:nvGrpSpPr>
        <p:grpSpPr>
          <a:xfrm>
            <a:off x="2396116" y="4108443"/>
            <a:ext cx="366665" cy="329714"/>
            <a:chOff x="2396116" y="4293090"/>
            <a:chExt cx="366665" cy="329714"/>
          </a:xfrm>
        </p:grpSpPr>
        <p:sp>
          <p:nvSpPr>
            <p:cNvPr id="21538" name="Google Shape;21538;p65"/>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65"/>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0" name="Google Shape;21540;p65"/>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1" name="Google Shape;21541;p65"/>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65"/>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65"/>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4" name="Google Shape;21544;p65"/>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5" name="Google Shape;21545;p65"/>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65"/>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65"/>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8" name="Google Shape;21548;p65"/>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9" name="Google Shape;21549;p65"/>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65"/>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1" name="Google Shape;21551;p65"/>
          <p:cNvGrpSpPr/>
          <p:nvPr/>
        </p:nvGrpSpPr>
        <p:grpSpPr>
          <a:xfrm>
            <a:off x="2908757" y="4105176"/>
            <a:ext cx="367162" cy="336116"/>
            <a:chOff x="2908757" y="4289824"/>
            <a:chExt cx="367162" cy="336116"/>
          </a:xfrm>
        </p:grpSpPr>
        <p:sp>
          <p:nvSpPr>
            <p:cNvPr id="21552" name="Google Shape;21552;p65"/>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65"/>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65"/>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65"/>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6" name="Google Shape;21556;p65"/>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65"/>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8" name="Google Shape;21558;p65"/>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9" name="Google Shape;21559;p65"/>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65"/>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1" name="Google Shape;21561;p65"/>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2" name="Google Shape;21562;p65"/>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65"/>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65"/>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65"/>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6" name="Google Shape;21566;p65"/>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7" name="Google Shape;21567;p65"/>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65"/>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65"/>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0" name="Google Shape;21570;p65"/>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1" name="Google Shape;21571;p65"/>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65"/>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65"/>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65"/>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65"/>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65"/>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65"/>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65"/>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9" name="Google Shape;21579;p65"/>
          <p:cNvGrpSpPr/>
          <p:nvPr/>
        </p:nvGrpSpPr>
        <p:grpSpPr>
          <a:xfrm>
            <a:off x="3082408" y="2734892"/>
            <a:ext cx="368651" cy="310350"/>
            <a:chOff x="3082408" y="2919540"/>
            <a:chExt cx="368651" cy="310350"/>
          </a:xfrm>
        </p:grpSpPr>
        <p:sp>
          <p:nvSpPr>
            <p:cNvPr id="21580" name="Google Shape;21580;p65"/>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1" name="Google Shape;21581;p65"/>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2" name="Google Shape;21582;p65"/>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3" name="Google Shape;21583;p65"/>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4" name="Google Shape;21584;p65"/>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5" name="Google Shape;21585;p65"/>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6" name="Google Shape;21586;p65"/>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7" name="Google Shape;21587;p65"/>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8" name="Google Shape;21588;p65"/>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65"/>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65"/>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65"/>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2" name="Google Shape;21592;p65"/>
          <p:cNvGrpSpPr/>
          <p:nvPr/>
        </p:nvGrpSpPr>
        <p:grpSpPr>
          <a:xfrm>
            <a:off x="7069130" y="2240152"/>
            <a:ext cx="366169" cy="360498"/>
            <a:chOff x="7069130" y="2424800"/>
            <a:chExt cx="366169" cy="360498"/>
          </a:xfrm>
        </p:grpSpPr>
        <p:sp>
          <p:nvSpPr>
            <p:cNvPr id="21593" name="Google Shape;21593;p65"/>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65"/>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65"/>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65"/>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7" name="Google Shape;21597;p65"/>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8" name="Google Shape;21598;p65"/>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65"/>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65"/>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1" name="Google Shape;21601;p65"/>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2" name="Google Shape;21602;p65"/>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65"/>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65"/>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5" name="Google Shape;21605;p65"/>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6" name="Google Shape;21606;p65"/>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65"/>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8" name="Google Shape;21608;p65"/>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9" name="Google Shape;21609;p65"/>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65"/>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65"/>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2" name="Google Shape;21612;p65"/>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3" name="Google Shape;21613;p65"/>
          <p:cNvGrpSpPr/>
          <p:nvPr/>
        </p:nvGrpSpPr>
        <p:grpSpPr>
          <a:xfrm>
            <a:off x="4885655" y="2240073"/>
            <a:ext cx="281473" cy="360629"/>
            <a:chOff x="4885655" y="2424721"/>
            <a:chExt cx="281473" cy="360629"/>
          </a:xfrm>
        </p:grpSpPr>
        <p:sp>
          <p:nvSpPr>
            <p:cNvPr id="21614" name="Google Shape;21614;p65"/>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65"/>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6" name="Google Shape;21616;p65"/>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7" name="Google Shape;21617;p65"/>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65"/>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65"/>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65"/>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65"/>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65"/>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3" name="Google Shape;21623;p65"/>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4" name="Google Shape;21624;p65"/>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5" name="Google Shape;21625;p65"/>
          <p:cNvGrpSpPr/>
          <p:nvPr/>
        </p:nvGrpSpPr>
        <p:grpSpPr>
          <a:xfrm>
            <a:off x="6625609" y="2262129"/>
            <a:ext cx="364130" cy="316726"/>
            <a:chOff x="6625609" y="2446777"/>
            <a:chExt cx="364130" cy="316726"/>
          </a:xfrm>
        </p:grpSpPr>
        <p:sp>
          <p:nvSpPr>
            <p:cNvPr id="21626" name="Google Shape;21626;p65"/>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65"/>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65"/>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65"/>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0" name="Google Shape;21630;p65"/>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1" name="Google Shape;21631;p65"/>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65"/>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65"/>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65"/>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65"/>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65"/>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65"/>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8" name="Google Shape;21638;p65"/>
          <p:cNvGrpSpPr/>
          <p:nvPr/>
        </p:nvGrpSpPr>
        <p:grpSpPr>
          <a:xfrm>
            <a:off x="5757644" y="1827703"/>
            <a:ext cx="360628" cy="298825"/>
            <a:chOff x="5757644" y="2012350"/>
            <a:chExt cx="360628" cy="298825"/>
          </a:xfrm>
        </p:grpSpPr>
        <p:sp>
          <p:nvSpPr>
            <p:cNvPr id="21639" name="Google Shape;21639;p65"/>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65"/>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65"/>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2" name="Google Shape;21642;p65"/>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3" name="Google Shape;21643;p65"/>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65"/>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65"/>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65"/>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65"/>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8" name="Google Shape;21648;p65"/>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9" name="Google Shape;21649;p65"/>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0" name="Google Shape;21650;p65"/>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65"/>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65"/>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65"/>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4" name="Google Shape;21654;p65"/>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5" name="Google Shape;21655;p65"/>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65"/>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65"/>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65"/>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65"/>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65"/>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1" name="Google Shape;21661;p65"/>
          <p:cNvGrpSpPr/>
          <p:nvPr/>
        </p:nvGrpSpPr>
        <p:grpSpPr>
          <a:xfrm>
            <a:off x="5317625" y="1798826"/>
            <a:ext cx="360628" cy="356839"/>
            <a:chOff x="5317625" y="1983474"/>
            <a:chExt cx="360628" cy="356839"/>
          </a:xfrm>
        </p:grpSpPr>
        <p:sp>
          <p:nvSpPr>
            <p:cNvPr id="21662" name="Google Shape;21662;p65"/>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65"/>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65"/>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65"/>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65"/>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65"/>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65"/>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9" name="Google Shape;21669;p65"/>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0" name="Google Shape;21670;p65"/>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65"/>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65"/>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65"/>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65"/>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65"/>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65"/>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65"/>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65"/>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65"/>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0" name="Google Shape;21680;p65"/>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1" name="Google Shape;21681;p65"/>
          <p:cNvGrpSpPr/>
          <p:nvPr/>
        </p:nvGrpSpPr>
        <p:grpSpPr>
          <a:xfrm>
            <a:off x="6181827" y="2279037"/>
            <a:ext cx="360629" cy="282989"/>
            <a:chOff x="6181827" y="2463685"/>
            <a:chExt cx="360629" cy="282989"/>
          </a:xfrm>
        </p:grpSpPr>
        <p:sp>
          <p:nvSpPr>
            <p:cNvPr id="21682" name="Google Shape;21682;p65"/>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65"/>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65"/>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65"/>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65"/>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65"/>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65"/>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65"/>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65"/>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1" name="Google Shape;21691;p65"/>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2" name="Google Shape;21692;p65"/>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3" name="Google Shape;21693;p65"/>
          <p:cNvGrpSpPr/>
          <p:nvPr/>
        </p:nvGrpSpPr>
        <p:grpSpPr>
          <a:xfrm>
            <a:off x="5346292" y="3156044"/>
            <a:ext cx="291247" cy="360629"/>
            <a:chOff x="5346292" y="3340691"/>
            <a:chExt cx="291247" cy="360628"/>
          </a:xfrm>
        </p:grpSpPr>
        <p:sp>
          <p:nvSpPr>
            <p:cNvPr id="21694" name="Google Shape;21694;p65"/>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5" name="Google Shape;21695;p65"/>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6" name="Google Shape;21696;p65"/>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65"/>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8" name="Google Shape;21698;p65"/>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9" name="Google Shape;21699;p65"/>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65"/>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65"/>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2" name="Google Shape;21702;p65"/>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3" name="Google Shape;21703;p65"/>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65"/>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65"/>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65"/>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65"/>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8" name="Google Shape;21708;p65"/>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9" name="Google Shape;21709;p65"/>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65"/>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1" name="Google Shape;21711;p65"/>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2" name="Google Shape;21712;p65"/>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3" name="Google Shape;21713;p65"/>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4" name="Google Shape;21714;p65"/>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5" name="Google Shape;21715;p65"/>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65"/>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65"/>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65"/>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9" name="Google Shape;21719;p65"/>
          <p:cNvGrpSpPr/>
          <p:nvPr/>
        </p:nvGrpSpPr>
        <p:grpSpPr>
          <a:xfrm>
            <a:off x="7969264" y="1797049"/>
            <a:ext cx="337763" cy="360393"/>
            <a:chOff x="7969264" y="1981697"/>
            <a:chExt cx="337763" cy="360393"/>
          </a:xfrm>
        </p:grpSpPr>
        <p:sp>
          <p:nvSpPr>
            <p:cNvPr id="21720" name="Google Shape;21720;p65"/>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1" name="Google Shape;21721;p65"/>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65"/>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65"/>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4" name="Google Shape;21724;p65"/>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5" name="Google Shape;21725;p65"/>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6" name="Google Shape;21726;p65"/>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7" name="Google Shape;21727;p65"/>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8" name="Google Shape;21728;p65"/>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9" name="Google Shape;21729;p65"/>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65"/>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65"/>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2" name="Google Shape;21732;p65"/>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3" name="Google Shape;21733;p65"/>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65"/>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65"/>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65"/>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7" name="Google Shape;21737;p65"/>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8" name="Google Shape;21738;p65"/>
          <p:cNvGrpSpPr/>
          <p:nvPr/>
        </p:nvGrpSpPr>
        <p:grpSpPr>
          <a:xfrm>
            <a:off x="5736032" y="2245352"/>
            <a:ext cx="360890" cy="350332"/>
            <a:chOff x="5736032" y="2430000"/>
            <a:chExt cx="360890" cy="350332"/>
          </a:xfrm>
        </p:grpSpPr>
        <p:sp>
          <p:nvSpPr>
            <p:cNvPr id="21739" name="Google Shape;21739;p65"/>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65"/>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65"/>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65"/>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3" name="Google Shape;21743;p65"/>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4" name="Google Shape;21744;p65"/>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5" name="Google Shape;21745;p65"/>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65"/>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65"/>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8" name="Google Shape;21748;p65"/>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65"/>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65"/>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1" name="Google Shape;21751;p65"/>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2" name="Google Shape;21752;p65"/>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3" name="Google Shape;21753;p65"/>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4" name="Google Shape;21754;p65"/>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65"/>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6" name="Google Shape;21756;p65"/>
          <p:cNvGrpSpPr/>
          <p:nvPr/>
        </p:nvGrpSpPr>
        <p:grpSpPr>
          <a:xfrm>
            <a:off x="4877867" y="1811344"/>
            <a:ext cx="360628" cy="331778"/>
            <a:chOff x="4877867" y="1995991"/>
            <a:chExt cx="360628" cy="331778"/>
          </a:xfrm>
        </p:grpSpPr>
        <p:sp>
          <p:nvSpPr>
            <p:cNvPr id="21757" name="Google Shape;21757;p65"/>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65"/>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65"/>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65"/>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65"/>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65"/>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3" name="Google Shape;21763;p65"/>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4" name="Google Shape;21764;p65"/>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65"/>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65"/>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65"/>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65"/>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65"/>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0" name="Google Shape;21770;p65"/>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1" name="Google Shape;21771;p65"/>
          <p:cNvGrpSpPr/>
          <p:nvPr/>
        </p:nvGrpSpPr>
        <p:grpSpPr>
          <a:xfrm>
            <a:off x="7050889" y="2728856"/>
            <a:ext cx="363529" cy="339513"/>
            <a:chOff x="7050889" y="2913503"/>
            <a:chExt cx="363529" cy="339513"/>
          </a:xfrm>
        </p:grpSpPr>
        <p:sp>
          <p:nvSpPr>
            <p:cNvPr id="21772" name="Google Shape;21772;p65"/>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65"/>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65"/>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65"/>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65"/>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7" name="Google Shape;21777;p65"/>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8" name="Google Shape;21778;p65"/>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9" name="Google Shape;21779;p65"/>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65"/>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1" name="Google Shape;21781;p65"/>
          <p:cNvGrpSpPr/>
          <p:nvPr/>
        </p:nvGrpSpPr>
        <p:grpSpPr>
          <a:xfrm>
            <a:off x="7510900" y="1796814"/>
            <a:ext cx="372937" cy="360629"/>
            <a:chOff x="7510900" y="1981462"/>
            <a:chExt cx="372937" cy="360629"/>
          </a:xfrm>
        </p:grpSpPr>
        <p:sp>
          <p:nvSpPr>
            <p:cNvPr id="21782" name="Google Shape;21782;p65"/>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3" name="Google Shape;21783;p65"/>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65"/>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65"/>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65"/>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65"/>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65"/>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65"/>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0" name="Google Shape;21790;p65"/>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1" name="Google Shape;21791;p65"/>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2" name="Google Shape;21792;p65"/>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3" name="Google Shape;21793;p65"/>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65"/>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65"/>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65"/>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7" name="Google Shape;21797;p65"/>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8" name="Google Shape;21798;p65"/>
          <p:cNvGrpSpPr/>
          <p:nvPr/>
        </p:nvGrpSpPr>
        <p:grpSpPr>
          <a:xfrm>
            <a:off x="6599476" y="2733612"/>
            <a:ext cx="360629" cy="329975"/>
            <a:chOff x="6599476" y="2918260"/>
            <a:chExt cx="360629" cy="329975"/>
          </a:xfrm>
        </p:grpSpPr>
        <p:sp>
          <p:nvSpPr>
            <p:cNvPr id="21799" name="Google Shape;21799;p65"/>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65"/>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65"/>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65"/>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65"/>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65"/>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65"/>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65"/>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65"/>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8" name="Google Shape;21808;p65"/>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9" name="Google Shape;21809;p65"/>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0" name="Google Shape;21810;p65"/>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65"/>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65"/>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3" name="Google Shape;21813;p65"/>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4" name="Google Shape;21814;p65"/>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65"/>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65"/>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7" name="Google Shape;21817;p65"/>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8" name="Google Shape;21818;p65"/>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9" name="Google Shape;21819;p65"/>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65"/>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65"/>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65"/>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65"/>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4" name="Google Shape;21824;p65"/>
          <p:cNvGrpSpPr/>
          <p:nvPr/>
        </p:nvGrpSpPr>
        <p:grpSpPr>
          <a:xfrm>
            <a:off x="5290499" y="2296886"/>
            <a:ext cx="360628" cy="247292"/>
            <a:chOff x="5290499" y="2481533"/>
            <a:chExt cx="360628" cy="247292"/>
          </a:xfrm>
        </p:grpSpPr>
        <p:sp>
          <p:nvSpPr>
            <p:cNvPr id="21825" name="Google Shape;21825;p65"/>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6" name="Google Shape;21826;p65"/>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7" name="Google Shape;21827;p65"/>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8" name="Google Shape;21828;p65"/>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65"/>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65"/>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65"/>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2" name="Google Shape;21832;p65"/>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3" name="Google Shape;21833;p65"/>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65"/>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5" name="Google Shape;21835;p65"/>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65"/>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65"/>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65"/>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65"/>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65"/>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1" name="Google Shape;21841;p65"/>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2" name="Google Shape;21842;p65"/>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65"/>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65"/>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5" name="Google Shape;21845;p65"/>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6" name="Google Shape;21846;p65"/>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65"/>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65"/>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9" name="Google Shape;21849;p65"/>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65"/>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1" name="Google Shape;21851;p65"/>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2" name="Google Shape;21852;p65"/>
          <p:cNvGrpSpPr/>
          <p:nvPr/>
        </p:nvGrpSpPr>
        <p:grpSpPr>
          <a:xfrm>
            <a:off x="6201923" y="1796866"/>
            <a:ext cx="351325" cy="360576"/>
            <a:chOff x="6201923" y="1981514"/>
            <a:chExt cx="351325" cy="360576"/>
          </a:xfrm>
        </p:grpSpPr>
        <p:sp>
          <p:nvSpPr>
            <p:cNvPr id="21853" name="Google Shape;21853;p65"/>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65"/>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5" name="Google Shape;21855;p65"/>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6" name="Google Shape;21856;p65"/>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65"/>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65"/>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65"/>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0" name="Google Shape;21860;p65"/>
          <p:cNvGrpSpPr/>
          <p:nvPr/>
        </p:nvGrpSpPr>
        <p:grpSpPr>
          <a:xfrm>
            <a:off x="4894461" y="3156044"/>
            <a:ext cx="312884" cy="360785"/>
            <a:chOff x="4894461" y="3340691"/>
            <a:chExt cx="312884" cy="360785"/>
          </a:xfrm>
        </p:grpSpPr>
        <p:sp>
          <p:nvSpPr>
            <p:cNvPr id="21861" name="Google Shape;21861;p65"/>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2" name="Google Shape;21862;p65"/>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3" name="Google Shape;21863;p65"/>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4" name="Google Shape;21864;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5" name="Google Shape;21865;p65"/>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65"/>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7" name="Google Shape;21867;p65"/>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8" name="Google Shape;21868;p65"/>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65"/>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65"/>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65"/>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65"/>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3" name="Google Shape;21873;p65"/>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4" name="Google Shape;21874;p65"/>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65"/>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65"/>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7" name="Google Shape;21877;p65"/>
          <p:cNvGrpSpPr/>
          <p:nvPr/>
        </p:nvGrpSpPr>
        <p:grpSpPr>
          <a:xfrm>
            <a:off x="5339237" y="1316603"/>
            <a:ext cx="245541" cy="360628"/>
            <a:chOff x="5339237" y="1501251"/>
            <a:chExt cx="245541" cy="360628"/>
          </a:xfrm>
        </p:grpSpPr>
        <p:sp>
          <p:nvSpPr>
            <p:cNvPr id="21878" name="Google Shape;21878;p65"/>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65"/>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0" name="Google Shape;21880;p65"/>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1" name="Google Shape;21881;p65"/>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65"/>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65"/>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5" name="Google Shape;21885;p65"/>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6" name="Google Shape;21886;p65"/>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65"/>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8" name="Google Shape;21888;p65"/>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9" name="Google Shape;21889;p65"/>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65"/>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1" name="Google Shape;21891;p65"/>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2" name="Google Shape;21892;p65"/>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65"/>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65"/>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5" name="Google Shape;21895;p65"/>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6" name="Google Shape;21896;p65"/>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7" name="Google Shape;21897;p65"/>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65"/>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9" name="Google Shape;21899;p65"/>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0" name="Google Shape;21900;p65"/>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65"/>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2" name="Google Shape;21902;p65"/>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3" name="Google Shape;21903;p65"/>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65"/>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65"/>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65"/>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65"/>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8" name="Google Shape;21908;p65"/>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9" name="Google Shape;21909;p65"/>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65"/>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1" name="Google Shape;21911;p65"/>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2" name="Google Shape;21912;p65"/>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65"/>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65"/>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5" name="Google Shape;21915;p65"/>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65"/>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65"/>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65"/>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65"/>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0" name="Google Shape;21920;p65"/>
          <p:cNvGrpSpPr/>
          <p:nvPr/>
        </p:nvGrpSpPr>
        <p:grpSpPr>
          <a:xfrm>
            <a:off x="7959464" y="2289568"/>
            <a:ext cx="370428" cy="261926"/>
            <a:chOff x="7959464" y="2474216"/>
            <a:chExt cx="370428" cy="261926"/>
          </a:xfrm>
        </p:grpSpPr>
        <p:sp>
          <p:nvSpPr>
            <p:cNvPr id="21921" name="Google Shape;21921;p65"/>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65"/>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3" name="Google Shape;21923;p65"/>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4" name="Google Shape;21924;p65"/>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65"/>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6" name="Google Shape;21926;p65"/>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7" name="Google Shape;21927;p65"/>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65"/>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65"/>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0" name="Google Shape;21930;p65"/>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1" name="Google Shape;21931;p65"/>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65"/>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3" name="Google Shape;21933;p65"/>
          <p:cNvGrpSpPr/>
          <p:nvPr/>
        </p:nvGrpSpPr>
        <p:grpSpPr>
          <a:xfrm>
            <a:off x="7518687" y="2273262"/>
            <a:ext cx="360629" cy="294461"/>
            <a:chOff x="7518687" y="2457909"/>
            <a:chExt cx="360629" cy="294461"/>
          </a:xfrm>
        </p:grpSpPr>
        <p:sp>
          <p:nvSpPr>
            <p:cNvPr id="21934" name="Google Shape;21934;p65"/>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5" name="Google Shape;21935;p65"/>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6" name="Google Shape;21936;p65"/>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7" name="Google Shape;21937;p65"/>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8" name="Google Shape;21938;p65"/>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65"/>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65"/>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1" name="Google Shape;21941;p65"/>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2" name="Google Shape;21942;p65"/>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65"/>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65"/>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5" name="Google Shape;21945;p65"/>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6" name="Google Shape;21946;p65"/>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65"/>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8" name="Google Shape;21948;p65"/>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9" name="Google Shape;21949;p65"/>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0" name="Google Shape;21950;p65"/>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1" name="Google Shape;21951;p65"/>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65"/>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3" name="Google Shape;21953;p65"/>
          <p:cNvGrpSpPr/>
          <p:nvPr/>
        </p:nvGrpSpPr>
        <p:grpSpPr>
          <a:xfrm>
            <a:off x="7086220" y="1796919"/>
            <a:ext cx="343799" cy="360524"/>
            <a:chOff x="7086220" y="1981566"/>
            <a:chExt cx="343799" cy="360524"/>
          </a:xfrm>
        </p:grpSpPr>
        <p:sp>
          <p:nvSpPr>
            <p:cNvPr id="21954" name="Google Shape;21954;p65"/>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5" name="Google Shape;21955;p65"/>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65"/>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65"/>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65"/>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9" name="Google Shape;21959;p65"/>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0" name="Google Shape;21960;p65"/>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65"/>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65"/>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65"/>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4" name="Google Shape;21964;p65"/>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5" name="Google Shape;21965;p65"/>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65"/>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7" name="Google Shape;21967;p65"/>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8" name="Google Shape;21968;p65"/>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9" name="Google Shape;21969;p65"/>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0" name="Google Shape;21970;p65"/>
          <p:cNvGrpSpPr/>
          <p:nvPr/>
        </p:nvGrpSpPr>
        <p:grpSpPr>
          <a:xfrm>
            <a:off x="6141112" y="2742915"/>
            <a:ext cx="368416" cy="311369"/>
            <a:chOff x="6141112" y="2927563"/>
            <a:chExt cx="368416" cy="311369"/>
          </a:xfrm>
        </p:grpSpPr>
        <p:sp>
          <p:nvSpPr>
            <p:cNvPr id="21971" name="Google Shape;21971;p65"/>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65"/>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65"/>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4" name="Google Shape;21974;p65"/>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5" name="Google Shape;21975;p65"/>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65"/>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65"/>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8" name="Google Shape;21978;p65"/>
          <p:cNvGrpSpPr/>
          <p:nvPr/>
        </p:nvGrpSpPr>
        <p:grpSpPr>
          <a:xfrm>
            <a:off x="7520699" y="2718298"/>
            <a:ext cx="335489" cy="360629"/>
            <a:chOff x="7520699" y="2902946"/>
            <a:chExt cx="335489" cy="360629"/>
          </a:xfrm>
        </p:grpSpPr>
        <p:sp>
          <p:nvSpPr>
            <p:cNvPr id="21979" name="Google Shape;21979;p65"/>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65"/>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1" name="Google Shape;21981;p65"/>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2" name="Google Shape;21982;p65"/>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65"/>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65"/>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65"/>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6" name="Google Shape;21986;p65"/>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65"/>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8" name="Google Shape;21988;p65"/>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9" name="Google Shape;21989;p65"/>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65"/>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1" name="Google Shape;21991;p65"/>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2" name="Google Shape;21992;p65"/>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65"/>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4" name="Google Shape;21994;p65"/>
          <p:cNvGrpSpPr/>
          <p:nvPr/>
        </p:nvGrpSpPr>
        <p:grpSpPr>
          <a:xfrm>
            <a:off x="7988340" y="2718298"/>
            <a:ext cx="308886" cy="360628"/>
            <a:chOff x="7988340" y="2902946"/>
            <a:chExt cx="308886" cy="360628"/>
          </a:xfrm>
        </p:grpSpPr>
        <p:sp>
          <p:nvSpPr>
            <p:cNvPr id="21995" name="Google Shape;21995;p65"/>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65"/>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65"/>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65"/>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65"/>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0" name="Google Shape;22000;p65"/>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65"/>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65"/>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65"/>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65"/>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5" name="Google Shape;22005;p65"/>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6" name="Google Shape;22006;p65"/>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7" name="Google Shape;22007;p65"/>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65"/>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9" name="Google Shape;22009;p65"/>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0" name="Google Shape;22010;p65"/>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65"/>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65"/>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65"/>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65"/>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65"/>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65"/>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65"/>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8" name="Google Shape;22018;p65"/>
          <p:cNvGrpSpPr/>
          <p:nvPr/>
        </p:nvGrpSpPr>
        <p:grpSpPr>
          <a:xfrm>
            <a:off x="5690039" y="2718351"/>
            <a:ext cx="362902" cy="360498"/>
            <a:chOff x="5690039" y="2902998"/>
            <a:chExt cx="362902" cy="360498"/>
          </a:xfrm>
        </p:grpSpPr>
        <p:sp>
          <p:nvSpPr>
            <p:cNvPr id="22019" name="Google Shape;22019;p65"/>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0" name="Google Shape;22020;p65"/>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1" name="Google Shape;22021;p65"/>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2" name="Google Shape;22022;p65"/>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3" name="Google Shape;22023;p65"/>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4" name="Google Shape;22024;p65"/>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65"/>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6" name="Google Shape;22026;p65"/>
          <p:cNvGrpSpPr/>
          <p:nvPr/>
        </p:nvGrpSpPr>
        <p:grpSpPr>
          <a:xfrm>
            <a:off x="4871935" y="1316342"/>
            <a:ext cx="258503" cy="360890"/>
            <a:chOff x="4871935" y="1500990"/>
            <a:chExt cx="258503" cy="360890"/>
          </a:xfrm>
        </p:grpSpPr>
        <p:sp>
          <p:nvSpPr>
            <p:cNvPr id="22027" name="Google Shape;22027;p65"/>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8" name="Google Shape;22028;p65"/>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9" name="Google Shape;22029;p65"/>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1" name="Google Shape;22031;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2" name="Google Shape;22032;p65"/>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3" name="Google Shape;22033;p65"/>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65"/>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65"/>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65"/>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7" name="Google Shape;22037;p65"/>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8" name="Google Shape;22038;p65"/>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9" name="Google Shape;22039;p65"/>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0" name="Google Shape;22040;p65"/>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41" name="Google Shape;22041;p65"/>
          <p:cNvSpPr/>
          <p:nvPr/>
        </p:nvSpPr>
        <p:spPr>
          <a:xfrm>
            <a:off x="6342646"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42" name="Google Shape;22042;p65"/>
          <p:cNvGrpSpPr/>
          <p:nvPr/>
        </p:nvGrpSpPr>
        <p:grpSpPr>
          <a:xfrm>
            <a:off x="6265764" y="1316603"/>
            <a:ext cx="234983" cy="360628"/>
            <a:chOff x="6265764" y="1501251"/>
            <a:chExt cx="234983" cy="360628"/>
          </a:xfrm>
        </p:grpSpPr>
        <p:sp>
          <p:nvSpPr>
            <p:cNvPr id="22043" name="Google Shape;22043;p65"/>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65"/>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65"/>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65"/>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65"/>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65"/>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65"/>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65"/>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65"/>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65"/>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65"/>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55" name="Google Shape;22055;p65"/>
          <p:cNvGrpSpPr/>
          <p:nvPr/>
        </p:nvGrpSpPr>
        <p:grpSpPr>
          <a:xfrm>
            <a:off x="6193639" y="3217351"/>
            <a:ext cx="360628" cy="238250"/>
            <a:chOff x="6193639" y="3401998"/>
            <a:chExt cx="360628" cy="238250"/>
          </a:xfrm>
        </p:grpSpPr>
        <p:sp>
          <p:nvSpPr>
            <p:cNvPr id="22056" name="Google Shape;22056;p65"/>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65"/>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65"/>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65"/>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65"/>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65"/>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65"/>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3" name="Google Shape;22063;p65"/>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4" name="Google Shape;22064;p65"/>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5" name="Google Shape;22065;p65"/>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65"/>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7" name="Google Shape;22067;p65"/>
          <p:cNvGrpSpPr/>
          <p:nvPr/>
        </p:nvGrpSpPr>
        <p:grpSpPr>
          <a:xfrm>
            <a:off x="5801625" y="1316603"/>
            <a:ext cx="246037" cy="360629"/>
            <a:chOff x="5801625" y="1501251"/>
            <a:chExt cx="246037" cy="360629"/>
          </a:xfrm>
        </p:grpSpPr>
        <p:sp>
          <p:nvSpPr>
            <p:cNvPr id="22068" name="Google Shape;22068;p65"/>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65"/>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65"/>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65"/>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2" name="Google Shape;22072;p65"/>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3" name="Google Shape;22073;p65"/>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4" name="Google Shape;22074;p65"/>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5" name="Google Shape;22075;p65"/>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6" name="Google Shape;22076;p65"/>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65"/>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65"/>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65"/>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0" name="Google Shape;22080;p65"/>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1" name="Google Shape;22081;p65"/>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65"/>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3" name="Google Shape;22083;p65"/>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4" name="Google Shape;22084;p65"/>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65"/>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6" name="Google Shape;22086;p65"/>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7" name="Google Shape;22087;p65"/>
          <p:cNvGrpSpPr/>
          <p:nvPr/>
        </p:nvGrpSpPr>
        <p:grpSpPr>
          <a:xfrm>
            <a:off x="6641680" y="1796814"/>
            <a:ext cx="352083" cy="360864"/>
            <a:chOff x="6641680" y="1981462"/>
            <a:chExt cx="352083" cy="360864"/>
          </a:xfrm>
        </p:grpSpPr>
        <p:sp>
          <p:nvSpPr>
            <p:cNvPr id="22088" name="Google Shape;22088;p65"/>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9" name="Google Shape;22089;p65"/>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65"/>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1" name="Google Shape;22091;p65"/>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2" name="Google Shape;22092;p65"/>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65"/>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65"/>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5" name="Google Shape;22095;p65"/>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6" name="Google Shape;22096;p65"/>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7" name="Google Shape;22097;p65"/>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8" name="Google Shape;22098;p65"/>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9" name="Google Shape;22099;p65"/>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65"/>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65"/>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65"/>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65"/>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65"/>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65"/>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65"/>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65"/>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8" name="Google Shape;22108;p65"/>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9" name="Google Shape;22109;p65"/>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0" name="Google Shape;22110;p65"/>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1" name="Google Shape;22111;p65"/>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2" name="Google Shape;22112;p65"/>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65"/>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65"/>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5" name="Google Shape;22115;p65"/>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6" name="Google Shape;22116;p65"/>
          <p:cNvGrpSpPr/>
          <p:nvPr/>
        </p:nvGrpSpPr>
        <p:grpSpPr>
          <a:xfrm>
            <a:off x="7205332" y="1316603"/>
            <a:ext cx="198032" cy="360629"/>
            <a:chOff x="7205332" y="1501251"/>
            <a:chExt cx="198032" cy="360629"/>
          </a:xfrm>
        </p:grpSpPr>
        <p:sp>
          <p:nvSpPr>
            <p:cNvPr id="22117" name="Google Shape;22117;p65"/>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65"/>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65"/>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0" name="Google Shape;22120;p65"/>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1" name="Google Shape;22121;p65"/>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65"/>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3" name="Google Shape;22123;p65"/>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4" name="Google Shape;22124;p65"/>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65"/>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65"/>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65"/>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65"/>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9" name="Google Shape;22129;p65"/>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0" name="Google Shape;22130;p65"/>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65"/>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65"/>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65"/>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4" name="Google Shape;22134;p65"/>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5" name="Google Shape;22135;p65"/>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65"/>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7" name="Google Shape;22137;p65"/>
          <p:cNvGrpSpPr/>
          <p:nvPr/>
        </p:nvGrpSpPr>
        <p:grpSpPr>
          <a:xfrm>
            <a:off x="7688313" y="1316603"/>
            <a:ext cx="153058" cy="360628"/>
            <a:chOff x="7688313" y="1501251"/>
            <a:chExt cx="153058" cy="360628"/>
          </a:xfrm>
        </p:grpSpPr>
        <p:sp>
          <p:nvSpPr>
            <p:cNvPr id="22138" name="Google Shape;22138;p65"/>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65"/>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65"/>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65"/>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65"/>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65"/>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65"/>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65"/>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65"/>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65"/>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65"/>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65"/>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65"/>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65"/>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2" name="Google Shape;22152;p65"/>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3" name="Google Shape;22153;p65"/>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4" name="Google Shape;22154;p65"/>
          <p:cNvGrpSpPr/>
          <p:nvPr/>
        </p:nvGrpSpPr>
        <p:grpSpPr>
          <a:xfrm>
            <a:off x="8150179" y="1316603"/>
            <a:ext cx="150811" cy="360628"/>
            <a:chOff x="8150179" y="1501251"/>
            <a:chExt cx="150811" cy="360628"/>
          </a:xfrm>
        </p:grpSpPr>
        <p:sp>
          <p:nvSpPr>
            <p:cNvPr id="22155" name="Google Shape;22155;p65"/>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65"/>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65"/>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65"/>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65"/>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65"/>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65"/>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65"/>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65"/>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64" name="Google Shape;22164;p65"/>
          <p:cNvSpPr/>
          <p:nvPr/>
        </p:nvSpPr>
        <p:spPr>
          <a:xfrm>
            <a:off x="4948085"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65" name="Google Shape;22165;p65"/>
          <p:cNvGrpSpPr/>
          <p:nvPr/>
        </p:nvGrpSpPr>
        <p:grpSpPr>
          <a:xfrm>
            <a:off x="4877867" y="2718298"/>
            <a:ext cx="170149" cy="360629"/>
            <a:chOff x="4877867" y="2902946"/>
            <a:chExt cx="170149" cy="360629"/>
          </a:xfrm>
        </p:grpSpPr>
        <p:sp>
          <p:nvSpPr>
            <p:cNvPr id="22166" name="Google Shape;22166;p65"/>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7" name="Google Shape;22167;p65"/>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65"/>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9" name="Google Shape;22169;p65"/>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0" name="Google Shape;22170;p65"/>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1" name="Google Shape;22171;p65"/>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2" name="Google Shape;22172;p65"/>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3" name="Google Shape;22173;p65"/>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4" name="Google Shape;22174;p65"/>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65"/>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65"/>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7" name="Google Shape;22177;p65"/>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8" name="Google Shape;22178;p65"/>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9" name="Google Shape;22179;p65"/>
          <p:cNvGrpSpPr/>
          <p:nvPr/>
        </p:nvGrpSpPr>
        <p:grpSpPr>
          <a:xfrm>
            <a:off x="6741689" y="1316028"/>
            <a:ext cx="207962" cy="361203"/>
            <a:chOff x="6741689" y="1500676"/>
            <a:chExt cx="207962" cy="361203"/>
          </a:xfrm>
        </p:grpSpPr>
        <p:sp>
          <p:nvSpPr>
            <p:cNvPr id="22180" name="Google Shape;22180;p65"/>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65"/>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65"/>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3" name="Google Shape;22183;p65"/>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4" name="Google Shape;22184;p65"/>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5" name="Google Shape;22185;p65"/>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65"/>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65"/>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8" name="Google Shape;22188;p65"/>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9" name="Google Shape;22189;p65"/>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0" name="Google Shape;22190;p65"/>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1" name="Google Shape;22191;p65"/>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2" name="Google Shape;22192;p65"/>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3" name="Google Shape;22193;p65"/>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65"/>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65"/>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6" name="Google Shape;22196;p65"/>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7" name="Google Shape;22197;p65"/>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8" name="Google Shape;22198;p65"/>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9" name="Google Shape;22199;p65"/>
          <p:cNvGrpSpPr/>
          <p:nvPr/>
        </p:nvGrpSpPr>
        <p:grpSpPr>
          <a:xfrm>
            <a:off x="5752627" y="3245757"/>
            <a:ext cx="360628" cy="181464"/>
            <a:chOff x="5752627" y="3430404"/>
            <a:chExt cx="360628" cy="181464"/>
          </a:xfrm>
        </p:grpSpPr>
        <p:sp>
          <p:nvSpPr>
            <p:cNvPr id="22200" name="Google Shape;22200;p65"/>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65"/>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2" name="Google Shape;22202;p65"/>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65"/>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65"/>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5" name="Google Shape;22205;p65"/>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6" name="Google Shape;22206;p65"/>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7" name="Google Shape;22207;p65"/>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8" name="Google Shape;22208;p65"/>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9" name="Google Shape;22209;p65"/>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0" name="Google Shape;22210;p65"/>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1" name="Google Shape;22211;p65"/>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2" name="Google Shape;22212;p65"/>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3" name="Google Shape;22213;p65"/>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65"/>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65"/>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6" name="Google Shape;22216;p65"/>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7" name="Google Shape;22217;p65"/>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8" name="Google Shape;22218;p65"/>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9" name="Google Shape;22219;p65"/>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0" name="Google Shape;22220;p65"/>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1" name="Google Shape;22221;p65"/>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2" name="Google Shape;22222;p65"/>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3" name="Google Shape;22223;p65"/>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4" name="Google Shape;22224;p65"/>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5" name="Google Shape;22225;p65"/>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6" name="Google Shape;22226;p65"/>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7" name="Google Shape;22227;p65"/>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8" name="Google Shape;22228;p65"/>
          <p:cNvGrpSpPr/>
          <p:nvPr/>
        </p:nvGrpSpPr>
        <p:grpSpPr>
          <a:xfrm>
            <a:off x="5235700" y="2718351"/>
            <a:ext cx="361909" cy="360759"/>
            <a:chOff x="5235700" y="2902998"/>
            <a:chExt cx="361909" cy="360759"/>
          </a:xfrm>
        </p:grpSpPr>
        <p:sp>
          <p:nvSpPr>
            <p:cNvPr id="22229" name="Google Shape;22229;p65"/>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0" name="Google Shape;22230;p65"/>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1" name="Google Shape;22231;p65"/>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2" name="Google Shape;22232;p65"/>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3" name="Google Shape;22233;p65"/>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4" name="Google Shape;22234;p65"/>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5" name="Google Shape;22235;p65"/>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6" name="Google Shape;22236;p65"/>
          <p:cNvGrpSpPr/>
          <p:nvPr/>
        </p:nvGrpSpPr>
        <p:grpSpPr>
          <a:xfrm>
            <a:off x="6634912" y="3210321"/>
            <a:ext cx="360367" cy="252309"/>
            <a:chOff x="6634912" y="3394969"/>
            <a:chExt cx="360367" cy="252309"/>
          </a:xfrm>
        </p:grpSpPr>
        <p:sp>
          <p:nvSpPr>
            <p:cNvPr id="22237" name="Google Shape;22237;p65"/>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8" name="Google Shape;22238;p65"/>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9" name="Google Shape;22239;p65"/>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0" name="Google Shape;22240;p65"/>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1" name="Google Shape;22241;p65"/>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2" name="Google Shape;22242;p65"/>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3" name="Google Shape;22243;p65"/>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4" name="Google Shape;22244;p65"/>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5" name="Google Shape;22245;p65"/>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6" name="Google Shape;22246;p65"/>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7" name="Google Shape;22247;p65"/>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8" name="Google Shape;22248;p65"/>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9" name="Google Shape;22249;p65"/>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50" name="Google Shape;22250;p65"/>
          <p:cNvGrpSpPr/>
          <p:nvPr/>
        </p:nvGrpSpPr>
        <p:grpSpPr>
          <a:xfrm>
            <a:off x="7059330" y="3156148"/>
            <a:ext cx="377170" cy="360655"/>
            <a:chOff x="7059330" y="3340796"/>
            <a:chExt cx="377170" cy="360655"/>
          </a:xfrm>
        </p:grpSpPr>
        <p:sp>
          <p:nvSpPr>
            <p:cNvPr id="22251" name="Google Shape;22251;p65"/>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2" name="Google Shape;22252;p65"/>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3" name="Google Shape;22253;p65"/>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4" name="Google Shape;22254;p65"/>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5" name="Google Shape;22255;p65"/>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6" name="Google Shape;22256;p65"/>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7" name="Google Shape;22257;p65"/>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8" name="Google Shape;22258;p65"/>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9" name="Google Shape;22259;p65"/>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0" name="Google Shape;22260;p65"/>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1" name="Google Shape;22261;p65"/>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2" name="Google Shape;22262;p65"/>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3" name="Google Shape;22263;p65"/>
          <p:cNvGrpSpPr/>
          <p:nvPr/>
        </p:nvGrpSpPr>
        <p:grpSpPr>
          <a:xfrm>
            <a:off x="7957948" y="3190983"/>
            <a:ext cx="360629" cy="291012"/>
            <a:chOff x="7957948" y="3375631"/>
            <a:chExt cx="360629" cy="291012"/>
          </a:xfrm>
        </p:grpSpPr>
        <p:sp>
          <p:nvSpPr>
            <p:cNvPr id="22264" name="Google Shape;22264;p65"/>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5" name="Google Shape;22265;p65"/>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6" name="Google Shape;22266;p65"/>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7" name="Google Shape;22267;p65"/>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8" name="Google Shape;22268;p65"/>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9" name="Google Shape;22269;p65"/>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0" name="Google Shape;22270;p65"/>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1" name="Google Shape;22271;p65"/>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2" name="Google Shape;22272;p65"/>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3" name="Google Shape;22273;p65"/>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4" name="Google Shape;22274;p65"/>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5" name="Google Shape;22275;p65"/>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6" name="Google Shape;22276;p65"/>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7" name="Google Shape;22277;p65"/>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8" name="Google Shape;22278;p65"/>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9" name="Google Shape;22279;p65"/>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0" name="Google Shape;22280;p65"/>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1" name="Google Shape;22281;p65"/>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82" name="Google Shape;22282;p65"/>
          <p:cNvGrpSpPr/>
          <p:nvPr/>
        </p:nvGrpSpPr>
        <p:grpSpPr>
          <a:xfrm>
            <a:off x="6198656" y="3683241"/>
            <a:ext cx="347562" cy="227954"/>
            <a:chOff x="6198656" y="3867888"/>
            <a:chExt cx="347562" cy="227954"/>
          </a:xfrm>
        </p:grpSpPr>
        <p:sp>
          <p:nvSpPr>
            <p:cNvPr id="22283" name="Google Shape;22283;p65"/>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4" name="Google Shape;22284;p65"/>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5" name="Google Shape;22285;p65"/>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6" name="Google Shape;22286;p65"/>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7" name="Google Shape;22287;p65"/>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8" name="Google Shape;22288;p65"/>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9" name="Google Shape;22289;p65"/>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0" name="Google Shape;22290;p65"/>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1" name="Google Shape;22291;p65"/>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2" name="Google Shape;22292;p65"/>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3" name="Google Shape;22293;p65"/>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4" name="Google Shape;22294;p65"/>
          <p:cNvGrpSpPr/>
          <p:nvPr/>
        </p:nvGrpSpPr>
        <p:grpSpPr>
          <a:xfrm>
            <a:off x="5706895" y="3634504"/>
            <a:ext cx="349392" cy="325454"/>
            <a:chOff x="5706895" y="3819151"/>
            <a:chExt cx="349392" cy="325454"/>
          </a:xfrm>
        </p:grpSpPr>
        <p:sp>
          <p:nvSpPr>
            <p:cNvPr id="22295" name="Google Shape;22295;p65"/>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6" name="Google Shape;22296;p65"/>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7" name="Google Shape;22297;p65"/>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8" name="Google Shape;22298;p65"/>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9" name="Google Shape;22299;p65"/>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0" name="Google Shape;22300;p65"/>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1" name="Google Shape;22301;p65"/>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2" name="Google Shape;22302;p65"/>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3" name="Google Shape;22303;p65"/>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4" name="Google Shape;22304;p65"/>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5" name="Google Shape;22305;p65"/>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6" name="Google Shape;22306;p65"/>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7" name="Google Shape;22307;p65"/>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8" name="Google Shape;22308;p65"/>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9" name="Google Shape;22309;p65"/>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0" name="Google Shape;22310;p65"/>
          <p:cNvGrpSpPr/>
          <p:nvPr/>
        </p:nvGrpSpPr>
        <p:grpSpPr>
          <a:xfrm>
            <a:off x="7648618" y="3156096"/>
            <a:ext cx="97265" cy="360393"/>
            <a:chOff x="7648618" y="3340744"/>
            <a:chExt cx="97265" cy="360393"/>
          </a:xfrm>
        </p:grpSpPr>
        <p:sp>
          <p:nvSpPr>
            <p:cNvPr id="22311" name="Google Shape;22311;p65"/>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2" name="Google Shape;22312;p65"/>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3" name="Google Shape;22313;p65"/>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14" name="Google Shape;22314;p65"/>
          <p:cNvGrpSpPr/>
          <p:nvPr/>
        </p:nvGrpSpPr>
        <p:grpSpPr>
          <a:xfrm>
            <a:off x="7164356" y="3606019"/>
            <a:ext cx="385507" cy="382501"/>
            <a:chOff x="7164356" y="3790667"/>
            <a:chExt cx="385507" cy="382501"/>
          </a:xfrm>
        </p:grpSpPr>
        <p:sp>
          <p:nvSpPr>
            <p:cNvPr id="22315" name="Google Shape;22315;p65"/>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6" name="Google Shape;22316;p65"/>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7" name="Google Shape;22317;p65"/>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8" name="Google Shape;22318;p65"/>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9" name="Google Shape;22319;p65"/>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0" name="Google Shape;22320;p65"/>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1" name="Google Shape;22321;p65"/>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2" name="Google Shape;22322;p65"/>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3" name="Google Shape;22323;p65"/>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4" name="Google Shape;22324;p65"/>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5" name="Google Shape;22325;p65"/>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6" name="Google Shape;22326;p65"/>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7" name="Google Shape;22327;p65"/>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8" name="Google Shape;22328;p65"/>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9" name="Google Shape;22329;p65"/>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0" name="Google Shape;22330;p65"/>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1" name="Google Shape;22331;p65"/>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2" name="Google Shape;22332;p65"/>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3" name="Google Shape;22333;p65"/>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4" name="Google Shape;22334;p65"/>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5" name="Google Shape;22335;p65"/>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6" name="Google Shape;22336;p65"/>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7" name="Google Shape;22337;p65"/>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8" name="Google Shape;22338;p65"/>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39" name="Google Shape;22339;p65"/>
          <p:cNvGrpSpPr/>
          <p:nvPr/>
        </p:nvGrpSpPr>
        <p:grpSpPr>
          <a:xfrm>
            <a:off x="6670400" y="3641821"/>
            <a:ext cx="387911" cy="310846"/>
            <a:chOff x="6670400" y="3826468"/>
            <a:chExt cx="387911" cy="310846"/>
          </a:xfrm>
        </p:grpSpPr>
        <p:sp>
          <p:nvSpPr>
            <p:cNvPr id="22340" name="Google Shape;22340;p65"/>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1" name="Google Shape;22341;p65"/>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2" name="Google Shape;22342;p65"/>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3" name="Google Shape;22343;p65"/>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4" name="Google Shape;22344;p65"/>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5" name="Google Shape;22345;p65"/>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6" name="Google Shape;22346;p65"/>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7" name="Google Shape;22347;p65"/>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8" name="Google Shape;22348;p65"/>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9" name="Google Shape;22349;p65"/>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0" name="Google Shape;22350;p65"/>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1" name="Google Shape;22351;p65"/>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2" name="Google Shape;22352;p65"/>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3" name="Google Shape;22353;p65"/>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4" name="Google Shape;22354;p65"/>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5" name="Google Shape;22355;p65"/>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6" name="Google Shape;22356;p65"/>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7" name="Google Shape;22357;p65"/>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8" name="Google Shape;22358;p65"/>
          <p:cNvGrpSpPr/>
          <p:nvPr/>
        </p:nvGrpSpPr>
        <p:grpSpPr>
          <a:xfrm>
            <a:off x="7662181" y="3618798"/>
            <a:ext cx="302823" cy="360498"/>
            <a:chOff x="7662181" y="3803446"/>
            <a:chExt cx="302823" cy="360498"/>
          </a:xfrm>
        </p:grpSpPr>
        <p:sp>
          <p:nvSpPr>
            <p:cNvPr id="22359" name="Google Shape;22359;p65"/>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0" name="Google Shape;22360;p65"/>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1" name="Google Shape;22361;p65"/>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2" name="Google Shape;22362;p65"/>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3" name="Google Shape;22363;p65"/>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4" name="Google Shape;22364;p65"/>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5" name="Google Shape;22365;p65"/>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6" name="Google Shape;22366;p65"/>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7" name="Google Shape;22367;p65"/>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8" name="Google Shape;22368;p65"/>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9" name="Google Shape;22369;p65"/>
          <p:cNvGrpSpPr/>
          <p:nvPr/>
        </p:nvGrpSpPr>
        <p:grpSpPr>
          <a:xfrm>
            <a:off x="5206562" y="3619347"/>
            <a:ext cx="363895" cy="355663"/>
            <a:chOff x="5206562" y="3803994"/>
            <a:chExt cx="363895" cy="355663"/>
          </a:xfrm>
        </p:grpSpPr>
        <p:sp>
          <p:nvSpPr>
            <p:cNvPr id="22370" name="Google Shape;22370;p65"/>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1" name="Google Shape;22371;p65"/>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2" name="Google Shape;22372;p65"/>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3" name="Google Shape;22373;p65"/>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4" name="Google Shape;22374;p65"/>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5" name="Google Shape;22375;p65"/>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6" name="Google Shape;22376;p65"/>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7" name="Google Shape;22377;p65"/>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8" name="Google Shape;22378;p65"/>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9" name="Google Shape;22379;p65"/>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0" name="Google Shape;22380;p65"/>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1" name="Google Shape;22381;p65"/>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2" name="Google Shape;22382;p65"/>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3" name="Google Shape;22383;p65"/>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84" name="Google Shape;22384;p65"/>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Creative Process Icons</a:t>
            </a:r>
            <a:endParaRPr sz="2400">
              <a:solidFill>
                <a:srgbClr val="FFFFFF"/>
              </a:solidFill>
            </a:endParaRPr>
          </a:p>
        </p:txBody>
      </p:sp>
      <p:sp>
        <p:nvSpPr>
          <p:cNvPr id="22385" name="Google Shape;22385;p65"/>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Performing Arts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389" name="Shape 22389"/>
        <p:cNvGrpSpPr/>
        <p:nvPr/>
      </p:nvGrpSpPr>
      <p:grpSpPr>
        <a:xfrm>
          <a:off x="0" y="0"/>
          <a:ext cx="0" cy="0"/>
          <a:chOff x="0" y="0"/>
          <a:chExt cx="0" cy="0"/>
        </a:xfrm>
      </p:grpSpPr>
      <p:grpSp>
        <p:nvGrpSpPr>
          <p:cNvPr id="22390" name="Google Shape;22390;p66"/>
          <p:cNvGrpSpPr/>
          <p:nvPr/>
        </p:nvGrpSpPr>
        <p:grpSpPr>
          <a:xfrm>
            <a:off x="4682526" y="1512217"/>
            <a:ext cx="369948" cy="370132"/>
            <a:chOff x="4682526" y="1512217"/>
            <a:chExt cx="369948" cy="370132"/>
          </a:xfrm>
        </p:grpSpPr>
        <p:sp>
          <p:nvSpPr>
            <p:cNvPr id="22391" name="Google Shape;22391;p66"/>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2" name="Google Shape;22392;p66"/>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3" name="Google Shape;22393;p66"/>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4" name="Google Shape;22394;p66"/>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5" name="Google Shape;22395;p66"/>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6" name="Google Shape;22396;p66"/>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7" name="Google Shape;22397;p66"/>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8" name="Google Shape;22398;p66"/>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9" name="Google Shape;22399;p66"/>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0" name="Google Shape;22400;p66"/>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1" name="Google Shape;22401;p66"/>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2" name="Google Shape;22402;p66"/>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3" name="Google Shape;22403;p66"/>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4" name="Google Shape;22404;p66"/>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5" name="Google Shape;22405;p66"/>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6" name="Google Shape;22406;p66"/>
          <p:cNvGrpSpPr/>
          <p:nvPr/>
        </p:nvGrpSpPr>
        <p:grpSpPr>
          <a:xfrm>
            <a:off x="3592433" y="1980212"/>
            <a:ext cx="381542" cy="370079"/>
            <a:chOff x="3592433" y="1980212"/>
            <a:chExt cx="381542" cy="370079"/>
          </a:xfrm>
        </p:grpSpPr>
        <p:sp>
          <p:nvSpPr>
            <p:cNvPr id="22407" name="Google Shape;22407;p66"/>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8" name="Google Shape;22408;p66"/>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9" name="Google Shape;22409;p66"/>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0" name="Google Shape;22410;p66"/>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1" name="Google Shape;22411;p66"/>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2" name="Google Shape;22412;p66"/>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3" name="Google Shape;22413;p66"/>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4" name="Google Shape;22414;p66"/>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5" name="Google Shape;22415;p66"/>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6" name="Google Shape;22416;p66"/>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7" name="Google Shape;22417;p66"/>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8" name="Google Shape;22418;p66"/>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9" name="Google Shape;22419;p66"/>
          <p:cNvGrpSpPr/>
          <p:nvPr/>
        </p:nvGrpSpPr>
        <p:grpSpPr>
          <a:xfrm>
            <a:off x="1398582" y="2973490"/>
            <a:ext cx="371391" cy="235126"/>
            <a:chOff x="1398582" y="2973490"/>
            <a:chExt cx="371391" cy="235126"/>
          </a:xfrm>
        </p:grpSpPr>
        <p:sp>
          <p:nvSpPr>
            <p:cNvPr id="22420" name="Google Shape;22420;p66"/>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1" name="Google Shape;22421;p66"/>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2" name="Google Shape;22422;p66"/>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3" name="Google Shape;22423;p66"/>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4" name="Google Shape;22424;p66"/>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5" name="Google Shape;22425;p66"/>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6" name="Google Shape;22426;p66"/>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7" name="Google Shape;22427;p66"/>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8" name="Google Shape;22428;p66"/>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9" name="Google Shape;22429;p66"/>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0" name="Google Shape;22430;p66"/>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1" name="Google Shape;22431;p66"/>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2" name="Google Shape;22432;p66"/>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3" name="Google Shape;22433;p66"/>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4" name="Google Shape;22434;p66"/>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5" name="Google Shape;22435;p66"/>
          <p:cNvGrpSpPr/>
          <p:nvPr/>
        </p:nvGrpSpPr>
        <p:grpSpPr>
          <a:xfrm>
            <a:off x="850795" y="1512217"/>
            <a:ext cx="370132" cy="370132"/>
            <a:chOff x="850795" y="1512217"/>
            <a:chExt cx="370132" cy="370132"/>
          </a:xfrm>
        </p:grpSpPr>
        <p:sp>
          <p:nvSpPr>
            <p:cNvPr id="22436" name="Google Shape;22436;p66"/>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7" name="Google Shape;22437;p66"/>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8" name="Google Shape;22438;p66"/>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9" name="Google Shape;22439;p66"/>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0" name="Google Shape;22440;p66"/>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1" name="Google Shape;22441;p66"/>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2" name="Google Shape;22442;p66"/>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3" name="Google Shape;22443;p66"/>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4" name="Google Shape;22444;p66"/>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5" name="Google Shape;22445;p66"/>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6" name="Google Shape;22446;p66"/>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7" name="Google Shape;22447;p66"/>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8" name="Google Shape;22448;p66"/>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9" name="Google Shape;22449;p66"/>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0" name="Google Shape;22450;p66"/>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1" name="Google Shape;22451;p66"/>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2" name="Google Shape;22452;p66"/>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3" name="Google Shape;22453;p66"/>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54" name="Google Shape;22454;p66"/>
          <p:cNvGrpSpPr/>
          <p:nvPr/>
        </p:nvGrpSpPr>
        <p:grpSpPr>
          <a:xfrm>
            <a:off x="8038497" y="2906079"/>
            <a:ext cx="236568" cy="370105"/>
            <a:chOff x="8038497" y="2906079"/>
            <a:chExt cx="236568" cy="370105"/>
          </a:xfrm>
        </p:grpSpPr>
        <p:sp>
          <p:nvSpPr>
            <p:cNvPr id="22455" name="Google Shape;22455;p66"/>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6" name="Google Shape;22456;p66"/>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7" name="Google Shape;22457;p66"/>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8" name="Google Shape;22458;p66"/>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9" name="Google Shape;22459;p66"/>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0" name="Google Shape;22460;p66"/>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1" name="Google Shape;22461;p66"/>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62" name="Google Shape;22462;p66"/>
          <p:cNvGrpSpPr/>
          <p:nvPr/>
        </p:nvGrpSpPr>
        <p:grpSpPr>
          <a:xfrm>
            <a:off x="6324130" y="1566303"/>
            <a:ext cx="370630" cy="261802"/>
            <a:chOff x="6324130" y="1566303"/>
            <a:chExt cx="370630" cy="261802"/>
          </a:xfrm>
        </p:grpSpPr>
        <p:sp>
          <p:nvSpPr>
            <p:cNvPr id="22463" name="Google Shape;22463;p66"/>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4" name="Google Shape;22464;p66"/>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5" name="Google Shape;22465;p66"/>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6" name="Google Shape;22466;p66"/>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7" name="Google Shape;22467;p66"/>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8" name="Google Shape;22468;p66"/>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9" name="Google Shape;22469;p66"/>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0" name="Google Shape;22470;p66"/>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1" name="Google Shape;22471;p66"/>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2" name="Google Shape;22472;p66"/>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3" name="Google Shape;22473;p66"/>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4" name="Google Shape;22474;p66"/>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5" name="Google Shape;22475;p66"/>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6" name="Google Shape;22476;p66"/>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7" name="Google Shape;22477;p66"/>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8" name="Google Shape;22478;p66"/>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9" name="Google Shape;22479;p66"/>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0" name="Google Shape;22480;p66"/>
          <p:cNvGrpSpPr/>
          <p:nvPr/>
        </p:nvGrpSpPr>
        <p:grpSpPr>
          <a:xfrm>
            <a:off x="5232280" y="2026587"/>
            <a:ext cx="370840" cy="353213"/>
            <a:chOff x="5232280" y="2026587"/>
            <a:chExt cx="370840" cy="353213"/>
          </a:xfrm>
        </p:grpSpPr>
        <p:sp>
          <p:nvSpPr>
            <p:cNvPr id="22481" name="Google Shape;22481;p66"/>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2" name="Google Shape;22482;p66"/>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3" name="Google Shape;22483;p66"/>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4" name="Google Shape;22484;p66"/>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5" name="Google Shape;22485;p66"/>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6" name="Google Shape;22486;p66"/>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7" name="Google Shape;22487;p66"/>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8" name="Google Shape;22488;p66"/>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9" name="Google Shape;22489;p66"/>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0" name="Google Shape;22490;p66"/>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1" name="Google Shape;22491;p66"/>
          <p:cNvGrpSpPr/>
          <p:nvPr/>
        </p:nvGrpSpPr>
        <p:grpSpPr>
          <a:xfrm>
            <a:off x="7968961" y="2435329"/>
            <a:ext cx="379548" cy="365331"/>
            <a:chOff x="7968961" y="2435329"/>
            <a:chExt cx="379548" cy="365331"/>
          </a:xfrm>
        </p:grpSpPr>
        <p:sp>
          <p:nvSpPr>
            <p:cNvPr id="22492" name="Google Shape;22492;p66"/>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3" name="Google Shape;22493;p66"/>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4" name="Google Shape;22494;p66"/>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5" name="Google Shape;22495;p66"/>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6" name="Google Shape;22496;p66"/>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7" name="Google Shape;22497;p66"/>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98" name="Google Shape;22498;p66"/>
          <p:cNvGrpSpPr/>
          <p:nvPr/>
        </p:nvGrpSpPr>
        <p:grpSpPr>
          <a:xfrm>
            <a:off x="4136679" y="2115323"/>
            <a:ext cx="373305" cy="223217"/>
            <a:chOff x="4136679" y="2115323"/>
            <a:chExt cx="373305" cy="223217"/>
          </a:xfrm>
        </p:grpSpPr>
        <p:sp>
          <p:nvSpPr>
            <p:cNvPr id="22499" name="Google Shape;22499;p66"/>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0" name="Google Shape;22500;p66"/>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1" name="Google Shape;22501;p66"/>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2" name="Google Shape;22502;p66"/>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3" name="Google Shape;22503;p66"/>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4" name="Google Shape;22504;p66"/>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5" name="Google Shape;22505;p66"/>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6" name="Google Shape;22506;p66"/>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7" name="Google Shape;22507;p66"/>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8" name="Google Shape;22508;p66"/>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09" name="Google Shape;22509;p66"/>
          <p:cNvGrpSpPr/>
          <p:nvPr/>
        </p:nvGrpSpPr>
        <p:grpSpPr>
          <a:xfrm>
            <a:off x="7423823" y="2464077"/>
            <a:ext cx="372046" cy="307730"/>
            <a:chOff x="7423823" y="2464077"/>
            <a:chExt cx="372046" cy="307730"/>
          </a:xfrm>
        </p:grpSpPr>
        <p:sp>
          <p:nvSpPr>
            <p:cNvPr id="22510" name="Google Shape;22510;p66"/>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1" name="Google Shape;22511;p66"/>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2" name="Google Shape;22512;p66"/>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3" name="Google Shape;22513;p66"/>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4" name="Google Shape;22514;p66"/>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5" name="Google Shape;22515;p66"/>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6" name="Google Shape;22516;p66"/>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7" name="Google Shape;22517;p66"/>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8" name="Google Shape;22518;p66"/>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9" name="Google Shape;22519;p66"/>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0" name="Google Shape;22520;p66"/>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1" name="Google Shape;22521;p66"/>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2" name="Google Shape;22522;p66"/>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3" name="Google Shape;22523;p66"/>
          <p:cNvGrpSpPr/>
          <p:nvPr/>
        </p:nvGrpSpPr>
        <p:grpSpPr>
          <a:xfrm>
            <a:off x="3882511" y="3365156"/>
            <a:ext cx="295061" cy="370263"/>
            <a:chOff x="3882511" y="3365156"/>
            <a:chExt cx="295061" cy="370263"/>
          </a:xfrm>
        </p:grpSpPr>
        <p:sp>
          <p:nvSpPr>
            <p:cNvPr id="22524" name="Google Shape;22524;p66"/>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5" name="Google Shape;22525;p66"/>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6" name="Google Shape;22526;p66"/>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7" name="Google Shape;22527;p66"/>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8" name="Google Shape;22528;p66"/>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9" name="Google Shape;22529;p66"/>
          <p:cNvGrpSpPr/>
          <p:nvPr/>
        </p:nvGrpSpPr>
        <p:grpSpPr>
          <a:xfrm>
            <a:off x="5229788" y="1512217"/>
            <a:ext cx="370132" cy="370132"/>
            <a:chOff x="5229788" y="1512217"/>
            <a:chExt cx="370132" cy="370132"/>
          </a:xfrm>
        </p:grpSpPr>
        <p:sp>
          <p:nvSpPr>
            <p:cNvPr id="22530" name="Google Shape;22530;p66"/>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1" name="Google Shape;22531;p66"/>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2" name="Google Shape;22532;p66"/>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3" name="Google Shape;22533;p66"/>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4" name="Google Shape;22534;p66"/>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5" name="Google Shape;22535;p66"/>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6" name="Google Shape;22536;p66"/>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7" name="Google Shape;22537;p66"/>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8" name="Google Shape;22538;p66"/>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9" name="Google Shape;22539;p66"/>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0" name="Google Shape;22540;p66"/>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1" name="Google Shape;22541;p66"/>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2" name="Google Shape;22542;p66"/>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3" name="Google Shape;22543;p66"/>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4" name="Google Shape;22544;p66"/>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5" name="Google Shape;22545;p66"/>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6" name="Google Shape;22546;p66"/>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7" name="Google Shape;22547;p66"/>
          <p:cNvGrpSpPr/>
          <p:nvPr/>
        </p:nvGrpSpPr>
        <p:grpSpPr>
          <a:xfrm>
            <a:off x="6041869" y="3365392"/>
            <a:ext cx="373882" cy="370053"/>
            <a:chOff x="6041869" y="3365392"/>
            <a:chExt cx="373882" cy="370053"/>
          </a:xfrm>
        </p:grpSpPr>
        <p:sp>
          <p:nvSpPr>
            <p:cNvPr id="22548" name="Google Shape;22548;p66"/>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9" name="Google Shape;22549;p66"/>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0" name="Google Shape;22550;p66"/>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1" name="Google Shape;22551;p66"/>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2" name="Google Shape;22552;p66"/>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3" name="Google Shape;22553;p66"/>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4" name="Google Shape;22554;p66"/>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5" name="Google Shape;22555;p66"/>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6" name="Google Shape;22556;p66"/>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7" name="Google Shape;22557;p66"/>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8" name="Google Shape;22558;p66"/>
          <p:cNvGrpSpPr/>
          <p:nvPr/>
        </p:nvGrpSpPr>
        <p:grpSpPr>
          <a:xfrm>
            <a:off x="4684309" y="2087493"/>
            <a:ext cx="374748" cy="279140"/>
            <a:chOff x="4684309" y="2087493"/>
            <a:chExt cx="374748" cy="279140"/>
          </a:xfrm>
        </p:grpSpPr>
        <p:sp>
          <p:nvSpPr>
            <p:cNvPr id="22559" name="Google Shape;22559;p66"/>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0" name="Google Shape;22560;p66"/>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1" name="Google Shape;22561;p66"/>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2" name="Google Shape;22562;p66"/>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3" name="Google Shape;22563;p66"/>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4" name="Google Shape;22564;p66"/>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5" name="Google Shape;22565;p66"/>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6" name="Google Shape;22566;p66"/>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7" name="Google Shape;22567;p66"/>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8" name="Google Shape;22568;p66"/>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9" name="Google Shape;22569;p66"/>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0" name="Google Shape;22570;p66"/>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71" name="Google Shape;22571;p66"/>
          <p:cNvGrpSpPr/>
          <p:nvPr/>
        </p:nvGrpSpPr>
        <p:grpSpPr>
          <a:xfrm>
            <a:off x="7521110" y="2906131"/>
            <a:ext cx="175400" cy="370053"/>
            <a:chOff x="7521110" y="2906131"/>
            <a:chExt cx="175400" cy="370053"/>
          </a:xfrm>
        </p:grpSpPr>
        <p:sp>
          <p:nvSpPr>
            <p:cNvPr id="22572" name="Google Shape;22572;p66"/>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3" name="Google Shape;22573;p66"/>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4" name="Google Shape;22574;p66"/>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5" name="Google Shape;22575;p66"/>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6" name="Google Shape;22576;p66"/>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7" name="Google Shape;22577;p66"/>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8" name="Google Shape;22578;p66"/>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9" name="Google Shape;22579;p66"/>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0" name="Google Shape;22580;p66"/>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81" name="Google Shape;22581;p66"/>
          <p:cNvGrpSpPr/>
          <p:nvPr/>
        </p:nvGrpSpPr>
        <p:grpSpPr>
          <a:xfrm>
            <a:off x="3586925" y="1523286"/>
            <a:ext cx="371023" cy="347915"/>
            <a:chOff x="3586925" y="1523286"/>
            <a:chExt cx="371023" cy="347915"/>
          </a:xfrm>
        </p:grpSpPr>
        <p:sp>
          <p:nvSpPr>
            <p:cNvPr id="22582" name="Google Shape;22582;p66"/>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3" name="Google Shape;22583;p66"/>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4" name="Google Shape;22584;p66"/>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5" name="Google Shape;22585;p66"/>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6" name="Google Shape;22586;p66"/>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7" name="Google Shape;22587;p66"/>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8" name="Google Shape;22588;p66"/>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9" name="Google Shape;22589;p66"/>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0" name="Google Shape;22590;p66"/>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1" name="Google Shape;22591;p66"/>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2" name="Google Shape;22592;p66"/>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3" name="Google Shape;22593;p66"/>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4" name="Google Shape;22594;p66"/>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5" name="Google Shape;22595;p66"/>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6" name="Google Shape;22596;p66"/>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7" name="Google Shape;22597;p66"/>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8" name="Google Shape;22598;p66"/>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9" name="Google Shape;22599;p66"/>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0" name="Google Shape;22600;p66"/>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01" name="Google Shape;22601;p66"/>
          <p:cNvGrpSpPr/>
          <p:nvPr/>
        </p:nvGrpSpPr>
        <p:grpSpPr>
          <a:xfrm>
            <a:off x="6876009" y="2475461"/>
            <a:ext cx="370158" cy="285120"/>
            <a:chOff x="6876009" y="2475461"/>
            <a:chExt cx="370158" cy="285120"/>
          </a:xfrm>
        </p:grpSpPr>
        <p:sp>
          <p:nvSpPr>
            <p:cNvPr id="22602" name="Google Shape;22602;p66"/>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3" name="Google Shape;22603;p66"/>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4" name="Google Shape;22604;p66"/>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5" name="Google Shape;22605;p66"/>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6" name="Google Shape;22606;p66"/>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7" name="Google Shape;22607;p66"/>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8" name="Google Shape;22608;p66"/>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9" name="Google Shape;22609;p66"/>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0" name="Google Shape;22610;p66"/>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11" name="Google Shape;22611;p66"/>
          <p:cNvGrpSpPr/>
          <p:nvPr/>
        </p:nvGrpSpPr>
        <p:grpSpPr>
          <a:xfrm>
            <a:off x="6328222" y="2445847"/>
            <a:ext cx="370158" cy="344269"/>
            <a:chOff x="6328222" y="2445847"/>
            <a:chExt cx="370158" cy="344269"/>
          </a:xfrm>
        </p:grpSpPr>
        <p:sp>
          <p:nvSpPr>
            <p:cNvPr id="22612" name="Google Shape;22612;p66"/>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3" name="Google Shape;22613;p66"/>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4" name="Google Shape;22614;p66"/>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5" name="Google Shape;22615;p66"/>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6" name="Google Shape;22616;p66"/>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7" name="Google Shape;22617;p66"/>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8" name="Google Shape;22618;p66"/>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9" name="Google Shape;22619;p66"/>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0" name="Google Shape;22620;p66"/>
          <p:cNvGrpSpPr/>
          <p:nvPr/>
        </p:nvGrpSpPr>
        <p:grpSpPr>
          <a:xfrm>
            <a:off x="5249540" y="2432942"/>
            <a:ext cx="351639" cy="370184"/>
            <a:chOff x="5249540" y="2432942"/>
            <a:chExt cx="351639" cy="370184"/>
          </a:xfrm>
        </p:grpSpPr>
        <p:sp>
          <p:nvSpPr>
            <p:cNvPr id="22621" name="Google Shape;22621;p66"/>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2" name="Google Shape;22622;p66"/>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3" name="Google Shape;22623;p66"/>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4" name="Google Shape;22624;p66"/>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5" name="Google Shape;22625;p66"/>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6" name="Google Shape;22626;p66"/>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7" name="Google Shape;22627;p66"/>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8" name="Google Shape;22628;p66"/>
          <p:cNvGrpSpPr/>
          <p:nvPr/>
        </p:nvGrpSpPr>
        <p:grpSpPr>
          <a:xfrm>
            <a:off x="4137047" y="2482176"/>
            <a:ext cx="371102" cy="271585"/>
            <a:chOff x="4137047" y="2482176"/>
            <a:chExt cx="371102" cy="271585"/>
          </a:xfrm>
        </p:grpSpPr>
        <p:sp>
          <p:nvSpPr>
            <p:cNvPr id="22629" name="Google Shape;22629;p66"/>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0" name="Google Shape;22630;p66"/>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1" name="Google Shape;22631;p66"/>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2" name="Google Shape;22632;p66"/>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3" name="Google Shape;22633;p66"/>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4" name="Google Shape;22634;p66"/>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5" name="Google Shape;22635;p66"/>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6" name="Google Shape;22636;p66"/>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7" name="Google Shape;22637;p66"/>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8" name="Google Shape;22638;p66"/>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9" name="Google Shape;22639;p66"/>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40" name="Google Shape;22640;p66"/>
          <p:cNvGrpSpPr/>
          <p:nvPr/>
        </p:nvGrpSpPr>
        <p:grpSpPr>
          <a:xfrm>
            <a:off x="4686434" y="2432916"/>
            <a:ext cx="367377" cy="370079"/>
            <a:chOff x="4686434" y="2432916"/>
            <a:chExt cx="367377" cy="370079"/>
          </a:xfrm>
        </p:grpSpPr>
        <p:sp>
          <p:nvSpPr>
            <p:cNvPr id="22641" name="Google Shape;22641;p66"/>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2" name="Google Shape;22642;p66"/>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3" name="Google Shape;22643;p66"/>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4" name="Google Shape;22644;p66"/>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5" name="Google Shape;22645;p66"/>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6" name="Google Shape;22646;p66"/>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7" name="Google Shape;22647;p66"/>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8" name="Google Shape;22648;p66"/>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9" name="Google Shape;22649;p66"/>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0" name="Google Shape;22650;p66"/>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1" name="Google Shape;22651;p66"/>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2" name="Google Shape;22652;p66"/>
          <p:cNvGrpSpPr/>
          <p:nvPr/>
        </p:nvGrpSpPr>
        <p:grpSpPr>
          <a:xfrm>
            <a:off x="6328222" y="2056306"/>
            <a:ext cx="372099" cy="293986"/>
            <a:chOff x="6328222" y="2056306"/>
            <a:chExt cx="372099" cy="293986"/>
          </a:xfrm>
        </p:grpSpPr>
        <p:sp>
          <p:nvSpPr>
            <p:cNvPr id="22653" name="Google Shape;22653;p66"/>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4" name="Google Shape;22654;p66"/>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5" name="Google Shape;22655;p66"/>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6" name="Google Shape;22656;p66"/>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7" name="Google Shape;22657;p66"/>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8" name="Google Shape;22658;p66"/>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9" name="Google Shape;22659;p66"/>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0" name="Google Shape;22660;p66"/>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1" name="Google Shape;22661;p66"/>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62" name="Google Shape;22662;p66"/>
          <p:cNvGrpSpPr/>
          <p:nvPr/>
        </p:nvGrpSpPr>
        <p:grpSpPr>
          <a:xfrm>
            <a:off x="5789327" y="2432968"/>
            <a:ext cx="352531" cy="370132"/>
            <a:chOff x="5789327" y="2432968"/>
            <a:chExt cx="352531" cy="370132"/>
          </a:xfrm>
        </p:grpSpPr>
        <p:sp>
          <p:nvSpPr>
            <p:cNvPr id="22663" name="Google Shape;22663;p66"/>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4" name="Google Shape;22664;p66"/>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5" name="Google Shape;22665;p66"/>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6" name="Google Shape;22666;p66"/>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7" name="Google Shape;22667;p66"/>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8" name="Google Shape;22668;p66"/>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9" name="Google Shape;22669;p66"/>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0" name="Google Shape;22670;p66"/>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1" name="Google Shape;22671;p66"/>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2" name="Google Shape;22672;p66"/>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3" name="Google Shape;22673;p66"/>
          <p:cNvGrpSpPr/>
          <p:nvPr/>
        </p:nvGrpSpPr>
        <p:grpSpPr>
          <a:xfrm>
            <a:off x="874612" y="1980134"/>
            <a:ext cx="322314" cy="370158"/>
            <a:chOff x="874612" y="1980134"/>
            <a:chExt cx="322314" cy="370158"/>
          </a:xfrm>
        </p:grpSpPr>
        <p:sp>
          <p:nvSpPr>
            <p:cNvPr id="22674" name="Google Shape;22674;p66"/>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5" name="Google Shape;22675;p66"/>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6" name="Google Shape;22676;p66"/>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7" name="Google Shape;22677;p66"/>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8" name="Google Shape;22678;p66"/>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9" name="Google Shape;22679;p66"/>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0" name="Google Shape;22680;p66"/>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1" name="Google Shape;22681;p66"/>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2" name="Google Shape;22682;p66"/>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3" name="Google Shape;22683;p66"/>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4" name="Google Shape;22684;p66"/>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5" name="Google Shape;22685;p66"/>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6" name="Google Shape;22686;p66"/>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7" name="Google Shape;22687;p66"/>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8" name="Google Shape;22688;p66"/>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9" name="Google Shape;22689;p66"/>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0" name="Google Shape;22690;p66"/>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91" name="Google Shape;22691;p66"/>
          <p:cNvGrpSpPr/>
          <p:nvPr/>
        </p:nvGrpSpPr>
        <p:grpSpPr>
          <a:xfrm>
            <a:off x="3039662" y="2514780"/>
            <a:ext cx="374223" cy="329764"/>
            <a:chOff x="3039662" y="2514780"/>
            <a:chExt cx="374223" cy="329764"/>
          </a:xfrm>
        </p:grpSpPr>
        <p:sp>
          <p:nvSpPr>
            <p:cNvPr id="22692" name="Google Shape;22692;p66"/>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3" name="Google Shape;22693;p66"/>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4" name="Google Shape;22694;p66"/>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5" name="Google Shape;22695;p66"/>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6" name="Google Shape;22696;p66"/>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7" name="Google Shape;22697;p66"/>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8" name="Google Shape;22698;p66"/>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9" name="Google Shape;22699;p66"/>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0" name="Google Shape;22700;p66"/>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1" name="Google Shape;22701;p66"/>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2" name="Google Shape;22702;p66"/>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3" name="Google Shape;22703;p66"/>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4" name="Google Shape;22704;p66"/>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5" name="Google Shape;22705;p66"/>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6" name="Google Shape;22706;p66"/>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7" name="Google Shape;22707;p66"/>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8" name="Google Shape;22708;p66"/>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9" name="Google Shape;22709;p66"/>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0" name="Google Shape;22710;p66"/>
          <p:cNvGrpSpPr/>
          <p:nvPr/>
        </p:nvGrpSpPr>
        <p:grpSpPr>
          <a:xfrm>
            <a:off x="1946369" y="2563122"/>
            <a:ext cx="374066" cy="233395"/>
            <a:chOff x="1946369" y="2563122"/>
            <a:chExt cx="374066" cy="233395"/>
          </a:xfrm>
        </p:grpSpPr>
        <p:sp>
          <p:nvSpPr>
            <p:cNvPr id="22711" name="Google Shape;22711;p66"/>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2" name="Google Shape;22712;p66"/>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3" name="Google Shape;22713;p66"/>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4" name="Google Shape;22714;p66"/>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5" name="Google Shape;22715;p66"/>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6" name="Google Shape;22716;p66"/>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7" name="Google Shape;22717;p66"/>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8" name="Google Shape;22718;p66"/>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19" name="Google Shape;22719;p66"/>
          <p:cNvGrpSpPr/>
          <p:nvPr/>
        </p:nvGrpSpPr>
        <p:grpSpPr>
          <a:xfrm>
            <a:off x="4135263" y="2906184"/>
            <a:ext cx="374040" cy="370184"/>
            <a:chOff x="4135263" y="2906184"/>
            <a:chExt cx="374040" cy="370184"/>
          </a:xfrm>
        </p:grpSpPr>
        <p:sp>
          <p:nvSpPr>
            <p:cNvPr id="22720" name="Google Shape;22720;p66"/>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1" name="Google Shape;22721;p66"/>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2" name="Google Shape;22722;p66"/>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3" name="Google Shape;22723;p66"/>
          <p:cNvGrpSpPr/>
          <p:nvPr/>
        </p:nvGrpSpPr>
        <p:grpSpPr>
          <a:xfrm>
            <a:off x="4683601" y="2906184"/>
            <a:ext cx="372676" cy="370184"/>
            <a:chOff x="4683601" y="2906184"/>
            <a:chExt cx="372676" cy="370184"/>
          </a:xfrm>
        </p:grpSpPr>
        <p:sp>
          <p:nvSpPr>
            <p:cNvPr id="22724" name="Google Shape;22724;p66"/>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5" name="Google Shape;22725;p66"/>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6" name="Google Shape;22726;p66"/>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7" name="Google Shape;22727;p66"/>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8" name="Google Shape;22728;p66"/>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9" name="Google Shape;22729;p66"/>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30" name="Google Shape;22730;p66"/>
          <p:cNvGrpSpPr/>
          <p:nvPr/>
        </p:nvGrpSpPr>
        <p:grpSpPr>
          <a:xfrm>
            <a:off x="870808" y="2906053"/>
            <a:ext cx="329134" cy="370132"/>
            <a:chOff x="870808" y="2906053"/>
            <a:chExt cx="329134" cy="370132"/>
          </a:xfrm>
        </p:grpSpPr>
        <p:sp>
          <p:nvSpPr>
            <p:cNvPr id="22731" name="Google Shape;22731;p66"/>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2" name="Google Shape;22732;p66"/>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3" name="Google Shape;22733;p66"/>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4" name="Google Shape;22734;p66"/>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5" name="Google Shape;22735;p66"/>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6" name="Google Shape;22736;p66"/>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7" name="Google Shape;22737;p66"/>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8" name="Google Shape;22738;p66"/>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9" name="Google Shape;22739;p66"/>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0" name="Google Shape;22740;p66"/>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1" name="Google Shape;22741;p66"/>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2" name="Google Shape;22742;p66"/>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3" name="Google Shape;22743;p66"/>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4" name="Google Shape;22744;p66"/>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5" name="Google Shape;22745;p66"/>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6" name="Google Shape;22746;p66"/>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7" name="Google Shape;22747;p66"/>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8" name="Google Shape;22748;p66"/>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9" name="Google Shape;22749;p66"/>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50" name="Google Shape;22750;p66"/>
          <p:cNvGrpSpPr/>
          <p:nvPr/>
        </p:nvGrpSpPr>
        <p:grpSpPr>
          <a:xfrm>
            <a:off x="1943878" y="2909069"/>
            <a:ext cx="374774" cy="364282"/>
            <a:chOff x="1943878" y="2909069"/>
            <a:chExt cx="374774" cy="364282"/>
          </a:xfrm>
        </p:grpSpPr>
        <p:sp>
          <p:nvSpPr>
            <p:cNvPr id="22751" name="Google Shape;22751;p66"/>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2" name="Google Shape;22752;p66"/>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3" name="Google Shape;22753;p66"/>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4" name="Google Shape;22754;p66"/>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5" name="Google Shape;22755;p66"/>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6" name="Google Shape;22756;p66"/>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7" name="Google Shape;22757;p66"/>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8" name="Google Shape;22758;p66"/>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9" name="Google Shape;22759;p66"/>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0" name="Google Shape;22760;p66"/>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1" name="Google Shape;22761;p66"/>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2" name="Google Shape;22762;p66"/>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3" name="Google Shape;22763;p66"/>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4" name="Google Shape;22764;p66"/>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5" name="Google Shape;22765;p66"/>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6" name="Google Shape;22766;p66"/>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7" name="Google Shape;22767;p66"/>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8" name="Google Shape;22768;p66"/>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9" name="Google Shape;22769;p66"/>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0" name="Google Shape;22770;p66"/>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1" name="Google Shape;22771;p66"/>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72" name="Google Shape;22772;p66"/>
          <p:cNvGrpSpPr/>
          <p:nvPr/>
        </p:nvGrpSpPr>
        <p:grpSpPr>
          <a:xfrm>
            <a:off x="1128072" y="3365261"/>
            <a:ext cx="328872" cy="370158"/>
            <a:chOff x="1128072" y="3365261"/>
            <a:chExt cx="328872" cy="370158"/>
          </a:xfrm>
        </p:grpSpPr>
        <p:sp>
          <p:nvSpPr>
            <p:cNvPr id="22773" name="Google Shape;22773;p66"/>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4" name="Google Shape;22774;p66"/>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5" name="Google Shape;22775;p66"/>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6" name="Google Shape;22776;p66"/>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7" name="Google Shape;22777;p66"/>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8" name="Google Shape;22778;p66"/>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9" name="Google Shape;22779;p66"/>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0" name="Google Shape;22780;p66"/>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1" name="Google Shape;22781;p66"/>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2" name="Google Shape;22782;p66"/>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3" name="Google Shape;22783;p66"/>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4" name="Google Shape;22784;p66"/>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5" name="Google Shape;22785;p66"/>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6" name="Google Shape;22786;p66"/>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7" name="Google Shape;22787;p66"/>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8" name="Google Shape;22788;p66"/>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9" name="Google Shape;22789;p66"/>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0" name="Google Shape;22790;p66"/>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1" name="Google Shape;22791;p66"/>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2" name="Google Shape;22792;p66"/>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3" name="Google Shape;22793;p66"/>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4" name="Google Shape;22794;p66"/>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5" name="Google Shape;22795;p66"/>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6" name="Google Shape;22796;p66"/>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7" name="Google Shape;22797;p66"/>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8" name="Google Shape;22798;p66"/>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9" name="Google Shape;22799;p66"/>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0" name="Google Shape;22800;p66"/>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1" name="Google Shape;22801;p66"/>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2" name="Google Shape;22802;p66"/>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3" name="Google Shape;22803;p66"/>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4" name="Google Shape;22804;p66"/>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5" name="Google Shape;22805;p66"/>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6" name="Google Shape;22806;p66"/>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7" name="Google Shape;22807;p66"/>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8" name="Google Shape;22808;p66"/>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9" name="Google Shape;22809;p66"/>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0" name="Google Shape;22810;p66"/>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1" name="Google Shape;22811;p66"/>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2" name="Google Shape;22812;p66"/>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3" name="Google Shape;22813;p66"/>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4" name="Google Shape;22814;p66"/>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5" name="Google Shape;22815;p66"/>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6" name="Google Shape;22816;p66"/>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7" name="Google Shape;22817;p66"/>
          <p:cNvGrpSpPr/>
          <p:nvPr/>
        </p:nvGrpSpPr>
        <p:grpSpPr>
          <a:xfrm>
            <a:off x="5776868" y="1515181"/>
            <a:ext cx="370866" cy="364151"/>
            <a:chOff x="5776868" y="1515181"/>
            <a:chExt cx="370866" cy="364151"/>
          </a:xfrm>
        </p:grpSpPr>
        <p:sp>
          <p:nvSpPr>
            <p:cNvPr id="22818" name="Google Shape;22818;p66"/>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9" name="Google Shape;22819;p66"/>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0" name="Google Shape;22820;p66"/>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1" name="Google Shape;22821;p66"/>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2" name="Google Shape;22822;p66"/>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3" name="Google Shape;22823;p66"/>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4" name="Google Shape;22824;p66"/>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5" name="Google Shape;22825;p66"/>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6" name="Google Shape;22826;p66"/>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7" name="Google Shape;22827;p66"/>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8" name="Google Shape;22828;p66"/>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9" name="Google Shape;22829;p66"/>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0" name="Google Shape;22830;p66"/>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1" name="Google Shape;22831;p66"/>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2" name="Google Shape;22832;p66"/>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3" name="Google Shape;22833;p66"/>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4" name="Google Shape;22834;p66"/>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5" name="Google Shape;22835;p66"/>
          <p:cNvGrpSpPr/>
          <p:nvPr/>
        </p:nvGrpSpPr>
        <p:grpSpPr>
          <a:xfrm>
            <a:off x="3577849" y="2432942"/>
            <a:ext cx="393660" cy="370079"/>
            <a:chOff x="3577849" y="2432942"/>
            <a:chExt cx="393660" cy="370079"/>
          </a:xfrm>
        </p:grpSpPr>
        <p:sp>
          <p:nvSpPr>
            <p:cNvPr id="22836" name="Google Shape;22836;p66"/>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7" name="Google Shape;22837;p66"/>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8" name="Google Shape;22838;p66"/>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9" name="Google Shape;22839;p66"/>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0" name="Google Shape;22840;p66"/>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1" name="Google Shape;22841;p66"/>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2" name="Google Shape;22842;p66"/>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3" name="Google Shape;22843;p66"/>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4" name="Google Shape;22844;p66"/>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5" name="Google Shape;22845;p66"/>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46" name="Google Shape;22846;p66"/>
          <p:cNvGrpSpPr/>
          <p:nvPr/>
        </p:nvGrpSpPr>
        <p:grpSpPr>
          <a:xfrm>
            <a:off x="2493999" y="2927037"/>
            <a:ext cx="370132" cy="328164"/>
            <a:chOff x="2493999" y="2927037"/>
            <a:chExt cx="370132" cy="328164"/>
          </a:xfrm>
        </p:grpSpPr>
        <p:sp>
          <p:nvSpPr>
            <p:cNvPr id="22847" name="Google Shape;22847;p66"/>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8" name="Google Shape;22848;p66"/>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9" name="Google Shape;22849;p66"/>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0" name="Google Shape;22850;p66"/>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1" name="Google Shape;22851;p66"/>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2" name="Google Shape;22852;p66"/>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3" name="Google Shape;22853;p66"/>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4" name="Google Shape;22854;p66"/>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5" name="Google Shape;22855;p66"/>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6" name="Google Shape;22856;p66"/>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7" name="Google Shape;22857;p66"/>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8" name="Google Shape;22858;p66"/>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59" name="Google Shape;22859;p66"/>
          <p:cNvGrpSpPr/>
          <p:nvPr/>
        </p:nvGrpSpPr>
        <p:grpSpPr>
          <a:xfrm>
            <a:off x="3589417" y="2950696"/>
            <a:ext cx="370315" cy="281028"/>
            <a:chOff x="3589417" y="2950696"/>
            <a:chExt cx="370315" cy="281028"/>
          </a:xfrm>
        </p:grpSpPr>
        <p:sp>
          <p:nvSpPr>
            <p:cNvPr id="22860" name="Google Shape;22860;p66"/>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1" name="Google Shape;22861;p66"/>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2" name="Google Shape;22862;p66"/>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3" name="Google Shape;22863;p66"/>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4" name="Google Shape;22864;p66"/>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5" name="Google Shape;22865;p66"/>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6" name="Google Shape;22866;p66"/>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7" name="Google Shape;22867;p66"/>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8" name="Google Shape;22868;p66"/>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9" name="Google Shape;22869;p66"/>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0" name="Google Shape;22870;p66"/>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1" name="Google Shape;22871;p66"/>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2" name="Google Shape;22872;p66"/>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3" name="Google Shape;22873;p66"/>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4" name="Google Shape;22874;p66"/>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5" name="Google Shape;22875;p66"/>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6" name="Google Shape;22876;p66"/>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7" name="Google Shape;22877;p66"/>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8" name="Google Shape;22878;p66"/>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9" name="Google Shape;22879;p66"/>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0" name="Google Shape;22880;p66"/>
          <p:cNvGrpSpPr/>
          <p:nvPr/>
        </p:nvGrpSpPr>
        <p:grpSpPr>
          <a:xfrm>
            <a:off x="3032711" y="2911718"/>
            <a:ext cx="396125" cy="359062"/>
            <a:chOff x="3032711" y="2911718"/>
            <a:chExt cx="396125" cy="359062"/>
          </a:xfrm>
        </p:grpSpPr>
        <p:sp>
          <p:nvSpPr>
            <p:cNvPr id="22881" name="Google Shape;22881;p66"/>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2" name="Google Shape;22882;p66"/>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3" name="Google Shape;22883;p66"/>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4" name="Google Shape;22884;p66"/>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5" name="Google Shape;22885;p66"/>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6" name="Google Shape;22886;p66"/>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7" name="Google Shape;22887;p66"/>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8" name="Google Shape;22888;p66"/>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9" name="Google Shape;22889;p66"/>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0" name="Google Shape;22890;p66"/>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1" name="Google Shape;22891;p66"/>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2" name="Google Shape;22892;p66"/>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3" name="Google Shape;22893;p66"/>
          <p:cNvGrpSpPr/>
          <p:nvPr/>
        </p:nvGrpSpPr>
        <p:grpSpPr>
          <a:xfrm>
            <a:off x="7417764" y="1513397"/>
            <a:ext cx="373174" cy="367692"/>
            <a:chOff x="7417764" y="1513397"/>
            <a:chExt cx="373174" cy="367692"/>
          </a:xfrm>
        </p:grpSpPr>
        <p:sp>
          <p:nvSpPr>
            <p:cNvPr id="22894" name="Google Shape;22894;p66"/>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5" name="Google Shape;22895;p66"/>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6" name="Google Shape;22896;p66"/>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7" name="Google Shape;22897;p66"/>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8" name="Google Shape;22898;p66"/>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9" name="Google Shape;22899;p66"/>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0" name="Google Shape;22900;p66"/>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1" name="Google Shape;22901;p66"/>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2" name="Google Shape;22902;p66"/>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3" name="Google Shape;22903;p66"/>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4" name="Google Shape;22904;p66"/>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5" name="Google Shape;22905;p66"/>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6" name="Google Shape;22906;p66"/>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7" name="Google Shape;22907;p66"/>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8" name="Google Shape;22908;p66"/>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9" name="Google Shape;22909;p66"/>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0" name="Google Shape;22910;p66"/>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1" name="Google Shape;22911;p66"/>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2" name="Google Shape;22912;p66"/>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3" name="Google Shape;22913;p66"/>
          <p:cNvGrpSpPr/>
          <p:nvPr/>
        </p:nvGrpSpPr>
        <p:grpSpPr>
          <a:xfrm>
            <a:off x="6871944" y="1514368"/>
            <a:ext cx="370132" cy="365672"/>
            <a:chOff x="6871944" y="1514368"/>
            <a:chExt cx="370132" cy="365672"/>
          </a:xfrm>
        </p:grpSpPr>
        <p:sp>
          <p:nvSpPr>
            <p:cNvPr id="22914" name="Google Shape;22914;p66"/>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5" name="Google Shape;22915;p66"/>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6" name="Google Shape;22916;p66"/>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7" name="Google Shape;22917;p66"/>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8" name="Google Shape;22918;p66"/>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9" name="Google Shape;22919;p66"/>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0" name="Google Shape;22920;p66"/>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1" name="Google Shape;22921;p66"/>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2" name="Google Shape;22922;p66"/>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3" name="Google Shape;22923;p66"/>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4" name="Google Shape;22924;p66"/>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5" name="Google Shape;22925;p66"/>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6" name="Google Shape;22926;p66"/>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7" name="Google Shape;22927;p66"/>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8" name="Google Shape;22928;p66"/>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9" name="Google Shape;22929;p66"/>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0" name="Google Shape;22930;p66"/>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1" name="Google Shape;22931;p66"/>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32" name="Google Shape;22932;p66"/>
          <p:cNvGrpSpPr/>
          <p:nvPr/>
        </p:nvGrpSpPr>
        <p:grpSpPr>
          <a:xfrm>
            <a:off x="6561931" y="3365261"/>
            <a:ext cx="400375" cy="370184"/>
            <a:chOff x="6561931" y="3365261"/>
            <a:chExt cx="400375" cy="370184"/>
          </a:xfrm>
        </p:grpSpPr>
        <p:sp>
          <p:nvSpPr>
            <p:cNvPr id="22933" name="Google Shape;22933;p66"/>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4" name="Google Shape;22934;p66"/>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5" name="Google Shape;22935;p66"/>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6" name="Google Shape;22936;p66"/>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7" name="Google Shape;22937;p66"/>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8" name="Google Shape;22938;p66"/>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9" name="Google Shape;22939;p66"/>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0" name="Google Shape;22940;p66"/>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1" name="Google Shape;22941;p66"/>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2" name="Google Shape;22942;p66"/>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3" name="Google Shape;22943;p66"/>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4" name="Google Shape;22944;p66"/>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5" name="Google Shape;22945;p66"/>
          <p:cNvGrpSpPr/>
          <p:nvPr/>
        </p:nvGrpSpPr>
        <p:grpSpPr>
          <a:xfrm>
            <a:off x="1942120" y="1985852"/>
            <a:ext cx="378315" cy="358695"/>
            <a:chOff x="1942120" y="1985852"/>
            <a:chExt cx="378315" cy="358695"/>
          </a:xfrm>
        </p:grpSpPr>
        <p:sp>
          <p:nvSpPr>
            <p:cNvPr id="22946" name="Google Shape;22946;p66"/>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7" name="Google Shape;22947;p66"/>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8" name="Google Shape;22948;p66"/>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9" name="Google Shape;22949;p66"/>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0" name="Google Shape;22950;p66"/>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1" name="Google Shape;22951;p66"/>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2" name="Google Shape;22952;p66"/>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3" name="Google Shape;22953;p66"/>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4" name="Google Shape;22954;p66"/>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5" name="Google Shape;22955;p66"/>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6" name="Google Shape;22956;p66"/>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7" name="Google Shape;22957;p66"/>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8" name="Google Shape;22958;p66"/>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9" name="Google Shape;22959;p66"/>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0" name="Google Shape;22960;p66"/>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1" name="Google Shape;22961;p66"/>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2" name="Google Shape;22962;p66"/>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3" name="Google Shape;22963;p66"/>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4" name="Google Shape;22964;p66"/>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5" name="Google Shape;22965;p66"/>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6" name="Google Shape;22966;p66"/>
          <p:cNvGrpSpPr/>
          <p:nvPr/>
        </p:nvGrpSpPr>
        <p:grpSpPr>
          <a:xfrm>
            <a:off x="1401415" y="2429218"/>
            <a:ext cx="364282" cy="374197"/>
            <a:chOff x="1401415" y="2429218"/>
            <a:chExt cx="364282" cy="374197"/>
          </a:xfrm>
        </p:grpSpPr>
        <p:sp>
          <p:nvSpPr>
            <p:cNvPr id="22967" name="Google Shape;22967;p66"/>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8" name="Google Shape;22968;p66"/>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9" name="Google Shape;22969;p66"/>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0" name="Google Shape;22970;p66"/>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1" name="Google Shape;22971;p66"/>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2" name="Google Shape;22972;p66"/>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3" name="Google Shape;22973;p66"/>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4" name="Google Shape;22974;p66"/>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5" name="Google Shape;22975;p66"/>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6" name="Google Shape;22976;p66"/>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7" name="Google Shape;22977;p66"/>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8" name="Google Shape;22978;p66"/>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9" name="Google Shape;22979;p66"/>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0" name="Google Shape;22980;p66"/>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1" name="Google Shape;22981;p66"/>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82" name="Google Shape;22982;p66"/>
          <p:cNvGrpSpPr/>
          <p:nvPr/>
        </p:nvGrpSpPr>
        <p:grpSpPr>
          <a:xfrm>
            <a:off x="7110427" y="3365261"/>
            <a:ext cx="400401" cy="370184"/>
            <a:chOff x="7110427" y="3365261"/>
            <a:chExt cx="400401" cy="370184"/>
          </a:xfrm>
        </p:grpSpPr>
        <p:sp>
          <p:nvSpPr>
            <p:cNvPr id="22983" name="Google Shape;22983;p66"/>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4" name="Google Shape;22984;p66"/>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5" name="Google Shape;22985;p66"/>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6" name="Google Shape;22986;p66"/>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7" name="Google Shape;22987;p66"/>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8" name="Google Shape;22988;p66"/>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9" name="Google Shape;22989;p66"/>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0" name="Google Shape;22990;p66"/>
          <p:cNvGrpSpPr/>
          <p:nvPr/>
        </p:nvGrpSpPr>
        <p:grpSpPr>
          <a:xfrm>
            <a:off x="7658949" y="3363137"/>
            <a:ext cx="400375" cy="370132"/>
            <a:chOff x="7658949" y="3363137"/>
            <a:chExt cx="400375" cy="370132"/>
          </a:xfrm>
        </p:grpSpPr>
        <p:sp>
          <p:nvSpPr>
            <p:cNvPr id="22991" name="Google Shape;22991;p66"/>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2" name="Google Shape;22992;p66"/>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3" name="Google Shape;22993;p66"/>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4" name="Google Shape;22994;p66"/>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5" name="Google Shape;22995;p66"/>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96" name="Google Shape;22996;p66"/>
          <p:cNvGrpSpPr/>
          <p:nvPr/>
        </p:nvGrpSpPr>
        <p:grpSpPr>
          <a:xfrm>
            <a:off x="3304481" y="3379389"/>
            <a:ext cx="356623" cy="370105"/>
            <a:chOff x="3307156" y="3365314"/>
            <a:chExt cx="356623" cy="370105"/>
          </a:xfrm>
        </p:grpSpPr>
        <p:sp>
          <p:nvSpPr>
            <p:cNvPr id="22997" name="Google Shape;22997;p66"/>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8" name="Google Shape;22998;p66"/>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9" name="Google Shape;22999;p66"/>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0" name="Google Shape;23000;p66"/>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1" name="Google Shape;23001;p66"/>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2" name="Google Shape;23002;p66"/>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3" name="Google Shape;23003;p66"/>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4" name="Google Shape;23004;p66"/>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5" name="Google Shape;23005;p66"/>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6" name="Google Shape;23006;p66"/>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7" name="Google Shape;23007;p66"/>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8" name="Google Shape;23008;p66"/>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9" name="Google Shape;23009;p66"/>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0" name="Google Shape;23010;p66"/>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1" name="Google Shape;23011;p66"/>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12" name="Google Shape;23012;p66"/>
          <p:cNvGrpSpPr/>
          <p:nvPr/>
        </p:nvGrpSpPr>
        <p:grpSpPr>
          <a:xfrm>
            <a:off x="7422407" y="1980107"/>
            <a:ext cx="372807" cy="370079"/>
            <a:chOff x="7422407" y="1980107"/>
            <a:chExt cx="372807" cy="370079"/>
          </a:xfrm>
        </p:grpSpPr>
        <p:sp>
          <p:nvSpPr>
            <p:cNvPr id="23013" name="Google Shape;23013;p66"/>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4" name="Google Shape;23014;p66"/>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5" name="Google Shape;23015;p66"/>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6" name="Google Shape;23016;p66"/>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7" name="Google Shape;23017;p66"/>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8" name="Google Shape;23018;p66"/>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9" name="Google Shape;23019;p66"/>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0" name="Google Shape;23020;p66"/>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1" name="Google Shape;23021;p66"/>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2" name="Google Shape;23022;p66"/>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3" name="Google Shape;23023;p66"/>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4" name="Google Shape;23024;p66"/>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5" name="Google Shape;23025;p66"/>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6" name="Google Shape;23026;p66"/>
          <p:cNvGrpSpPr/>
          <p:nvPr/>
        </p:nvGrpSpPr>
        <p:grpSpPr>
          <a:xfrm>
            <a:off x="6916141" y="2906184"/>
            <a:ext cx="289737" cy="370394"/>
            <a:chOff x="6916141" y="2906184"/>
            <a:chExt cx="289737" cy="370394"/>
          </a:xfrm>
        </p:grpSpPr>
        <p:sp>
          <p:nvSpPr>
            <p:cNvPr id="23027" name="Google Shape;23027;p66"/>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8" name="Google Shape;23028;p66"/>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9" name="Google Shape;23029;p66"/>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0" name="Google Shape;23030;p66"/>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1" name="Google Shape;23031;p66"/>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2" name="Google Shape;23032;p66"/>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3" name="Google Shape;23033;p66"/>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4" name="Google Shape;23034;p66"/>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5" name="Google Shape;23035;p66"/>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6" name="Google Shape;23036;p66"/>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7" name="Google Shape;23037;p66"/>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8" name="Google Shape;23038;p66"/>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9" name="Google Shape;23039;p66"/>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0" name="Google Shape;23040;p66"/>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1" name="Google Shape;23041;p66"/>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2" name="Google Shape;23042;p66"/>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3" name="Google Shape;23043;p66"/>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4" name="Google Shape;23044;p66"/>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5" name="Google Shape;23045;p66"/>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6" name="Google Shape;23046;p66"/>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7" name="Google Shape;23047;p66"/>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48" name="Google Shape;23048;p66"/>
          <p:cNvGrpSpPr/>
          <p:nvPr/>
        </p:nvGrpSpPr>
        <p:grpSpPr>
          <a:xfrm>
            <a:off x="7970194" y="2013577"/>
            <a:ext cx="372676" cy="331731"/>
            <a:chOff x="7970194" y="2013577"/>
            <a:chExt cx="372676" cy="331731"/>
          </a:xfrm>
        </p:grpSpPr>
        <p:sp>
          <p:nvSpPr>
            <p:cNvPr id="23049" name="Google Shape;23049;p66"/>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0" name="Google Shape;23050;p66"/>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1" name="Google Shape;23051;p66"/>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2" name="Google Shape;23052;p66"/>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3" name="Google Shape;23053;p66"/>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4" name="Google Shape;23054;p66"/>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5" name="Google Shape;23055;p66"/>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6" name="Google Shape;23056;p66"/>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7" name="Google Shape;23057;p66"/>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8" name="Google Shape;23058;p66"/>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59" name="Google Shape;23059;p66"/>
          <p:cNvGrpSpPr/>
          <p:nvPr/>
        </p:nvGrpSpPr>
        <p:grpSpPr>
          <a:xfrm>
            <a:off x="1416733" y="1512190"/>
            <a:ext cx="332964" cy="370158"/>
            <a:chOff x="1416733" y="1512190"/>
            <a:chExt cx="332964" cy="370158"/>
          </a:xfrm>
        </p:grpSpPr>
        <p:sp>
          <p:nvSpPr>
            <p:cNvPr id="23060" name="Google Shape;23060;p66"/>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1" name="Google Shape;23061;p66"/>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2" name="Google Shape;23062;p66"/>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3" name="Google Shape;23063;p66"/>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4" name="Google Shape;23064;p66"/>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5" name="Google Shape;23065;p66"/>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6" name="Google Shape;23066;p66"/>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7" name="Google Shape;23067;p66"/>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8" name="Google Shape;23068;p66"/>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9" name="Google Shape;23069;p66"/>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0" name="Google Shape;23070;p66"/>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1" name="Google Shape;23071;p66"/>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2" name="Google Shape;23072;p66"/>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3" name="Google Shape;23073;p66"/>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4" name="Google Shape;23074;p66"/>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5" name="Google Shape;23075;p66"/>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6" name="Google Shape;23076;p66"/>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7" name="Google Shape;23077;p66"/>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8" name="Google Shape;23078;p66"/>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79" name="Google Shape;23079;p66"/>
          <p:cNvGrpSpPr/>
          <p:nvPr/>
        </p:nvGrpSpPr>
        <p:grpSpPr>
          <a:xfrm>
            <a:off x="5246366" y="2906105"/>
            <a:ext cx="342852" cy="370079"/>
            <a:chOff x="5246366" y="2906105"/>
            <a:chExt cx="342852" cy="370079"/>
          </a:xfrm>
        </p:grpSpPr>
        <p:sp>
          <p:nvSpPr>
            <p:cNvPr id="23080" name="Google Shape;23080;p66"/>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1" name="Google Shape;23081;p66"/>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2" name="Google Shape;23082;p66"/>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3" name="Google Shape;23083;p66"/>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4" name="Google Shape;23084;p66"/>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5" name="Google Shape;23085;p66"/>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86" name="Google Shape;23086;p66"/>
          <p:cNvGrpSpPr/>
          <p:nvPr/>
        </p:nvGrpSpPr>
        <p:grpSpPr>
          <a:xfrm>
            <a:off x="849667" y="2434883"/>
            <a:ext cx="371259" cy="366249"/>
            <a:chOff x="849667" y="2434883"/>
            <a:chExt cx="371259" cy="366249"/>
          </a:xfrm>
        </p:grpSpPr>
        <p:sp>
          <p:nvSpPr>
            <p:cNvPr id="23087" name="Google Shape;23087;p66"/>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8" name="Google Shape;23088;p66"/>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9" name="Google Shape;23089;p66"/>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0" name="Google Shape;23090;p66"/>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1" name="Google Shape;23091;p66"/>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2" name="Google Shape;23092;p66"/>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3" name="Google Shape;23093;p66"/>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4" name="Google Shape;23094;p66"/>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5" name="Google Shape;23095;p66"/>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6" name="Google Shape;23096;p66"/>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7" name="Google Shape;23097;p66"/>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8" name="Google Shape;23098;p66"/>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9" name="Google Shape;23099;p66"/>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00" name="Google Shape;23100;p66"/>
          <p:cNvGrpSpPr/>
          <p:nvPr/>
        </p:nvGrpSpPr>
        <p:grpSpPr>
          <a:xfrm>
            <a:off x="4417026" y="3365366"/>
            <a:ext cx="332728" cy="370053"/>
            <a:chOff x="4417026" y="3365366"/>
            <a:chExt cx="332728" cy="370053"/>
          </a:xfrm>
        </p:grpSpPr>
        <p:sp>
          <p:nvSpPr>
            <p:cNvPr id="23101" name="Google Shape;23101;p66"/>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2" name="Google Shape;23102;p66"/>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3" name="Google Shape;23103;p66"/>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4" name="Google Shape;23104;p66"/>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5" name="Google Shape;23105;p66"/>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6" name="Google Shape;23106;p66"/>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7" name="Google Shape;23107;p66"/>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8" name="Google Shape;23108;p66"/>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9" name="Google Shape;23109;p66"/>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0" name="Google Shape;23110;p66"/>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1" name="Google Shape;23111;p66"/>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2" name="Google Shape;23112;p66"/>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3" name="Google Shape;23113;p66"/>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4" name="Google Shape;23114;p66"/>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5" name="Google Shape;23115;p66"/>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6" name="Google Shape;23116;p66"/>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7" name="Google Shape;23117;p66"/>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8" name="Google Shape;23118;p66"/>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19" name="Google Shape;23119;p66"/>
          <p:cNvGrpSpPr/>
          <p:nvPr/>
        </p:nvGrpSpPr>
        <p:grpSpPr>
          <a:xfrm>
            <a:off x="2497068" y="1980186"/>
            <a:ext cx="363994" cy="370105"/>
            <a:chOff x="2497068" y="1980186"/>
            <a:chExt cx="363994" cy="370105"/>
          </a:xfrm>
        </p:grpSpPr>
        <p:sp>
          <p:nvSpPr>
            <p:cNvPr id="23120" name="Google Shape;23120;p66"/>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1" name="Google Shape;23121;p66"/>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2" name="Google Shape;23122;p66"/>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3" name="Google Shape;23123;p66"/>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4" name="Google Shape;23124;p66"/>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5" name="Google Shape;23125;p66"/>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6" name="Google Shape;23126;p66"/>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7" name="Google Shape;23127;p66"/>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8" name="Google Shape;23128;p66"/>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9" name="Google Shape;23129;p66"/>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0" name="Google Shape;23130;p66"/>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1" name="Google Shape;23131;p66"/>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2" name="Google Shape;23132;p66"/>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3" name="Google Shape;23133;p66"/>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4" name="Google Shape;23134;p66"/>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5" name="Google Shape;23135;p66"/>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6" name="Google Shape;23136;p66"/>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7" name="Google Shape;23137;p66"/>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8" name="Google Shape;23138;p66"/>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9" name="Google Shape;23139;p66"/>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0" name="Google Shape;23140;p66"/>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1" name="Google Shape;23141;p66"/>
          <p:cNvGrpSpPr/>
          <p:nvPr/>
        </p:nvGrpSpPr>
        <p:grpSpPr>
          <a:xfrm>
            <a:off x="5820278" y="2906158"/>
            <a:ext cx="294904" cy="370027"/>
            <a:chOff x="5820278" y="2906158"/>
            <a:chExt cx="294904" cy="370027"/>
          </a:xfrm>
        </p:grpSpPr>
        <p:sp>
          <p:nvSpPr>
            <p:cNvPr id="23142" name="Google Shape;23142;p66"/>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3" name="Google Shape;23143;p66"/>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4" name="Google Shape;23144;p66"/>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5" name="Google Shape;23145;p66"/>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6" name="Google Shape;23146;p66"/>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7" name="Google Shape;23147;p66"/>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8" name="Google Shape;23148;p66"/>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49" name="Google Shape;23149;p66"/>
          <p:cNvGrpSpPr/>
          <p:nvPr/>
        </p:nvGrpSpPr>
        <p:grpSpPr>
          <a:xfrm>
            <a:off x="4946819" y="3383229"/>
            <a:ext cx="370132" cy="334223"/>
            <a:chOff x="4946819" y="3383229"/>
            <a:chExt cx="370132" cy="334223"/>
          </a:xfrm>
        </p:grpSpPr>
        <p:sp>
          <p:nvSpPr>
            <p:cNvPr id="23150" name="Google Shape;23150;p66"/>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1" name="Google Shape;23151;p66"/>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2" name="Google Shape;23152;p66"/>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3" name="Google Shape;23153;p66"/>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4" name="Google Shape;23154;p66"/>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5" name="Google Shape;23155;p66"/>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6" name="Google Shape;23156;p66"/>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7" name="Google Shape;23157;p66"/>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8" name="Google Shape;23158;p66"/>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9" name="Google Shape;23159;p66"/>
          <p:cNvGrpSpPr/>
          <p:nvPr/>
        </p:nvGrpSpPr>
        <p:grpSpPr>
          <a:xfrm>
            <a:off x="3038403" y="1539234"/>
            <a:ext cx="375482" cy="316072"/>
            <a:chOff x="3038403" y="1539234"/>
            <a:chExt cx="375482" cy="316072"/>
          </a:xfrm>
        </p:grpSpPr>
        <p:sp>
          <p:nvSpPr>
            <p:cNvPr id="23160" name="Google Shape;23160;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61" name="Google Shape;23161;p66"/>
            <p:cNvGrpSpPr/>
            <p:nvPr/>
          </p:nvGrpSpPr>
          <p:grpSpPr>
            <a:xfrm>
              <a:off x="3038403" y="1539234"/>
              <a:ext cx="375482" cy="316072"/>
              <a:chOff x="3038403" y="1539234"/>
              <a:chExt cx="375482" cy="316072"/>
            </a:xfrm>
          </p:grpSpPr>
          <p:sp>
            <p:nvSpPr>
              <p:cNvPr id="23162" name="Google Shape;23162;p66"/>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3" name="Google Shape;23163;p66"/>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4" name="Google Shape;23164;p66"/>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5" name="Google Shape;23165;p66"/>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6" name="Google Shape;23166;p66"/>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7" name="Google Shape;23167;p66"/>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8" name="Google Shape;23168;p66"/>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9" name="Google Shape;23169;p66"/>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0" name="Google Shape;23170;p66"/>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71" name="Google Shape;23171;p66"/>
          <p:cNvGrpSpPr/>
          <p:nvPr/>
        </p:nvGrpSpPr>
        <p:grpSpPr>
          <a:xfrm>
            <a:off x="6332865" y="2906131"/>
            <a:ext cx="360846" cy="370184"/>
            <a:chOff x="6332865" y="2906131"/>
            <a:chExt cx="360846" cy="370184"/>
          </a:xfrm>
        </p:grpSpPr>
        <p:sp>
          <p:nvSpPr>
            <p:cNvPr id="23172" name="Google Shape;23172;p66"/>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3" name="Google Shape;23173;p66"/>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4" name="Google Shape;23174;p66"/>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5" name="Google Shape;23175;p66"/>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6" name="Google Shape;23176;p66"/>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7" name="Google Shape;23177;p66"/>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8" name="Google Shape;23178;p66"/>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9" name="Google Shape;23179;p66"/>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0" name="Google Shape;23180;p66"/>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1" name="Google Shape;23181;p66"/>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2" name="Google Shape;23182;p66"/>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3" name="Google Shape;23183;p66"/>
          <p:cNvGrpSpPr/>
          <p:nvPr/>
        </p:nvGrpSpPr>
        <p:grpSpPr>
          <a:xfrm>
            <a:off x="4135079" y="1518066"/>
            <a:ext cx="370132" cy="358223"/>
            <a:chOff x="4135079" y="1518066"/>
            <a:chExt cx="370132" cy="358223"/>
          </a:xfrm>
        </p:grpSpPr>
        <p:sp>
          <p:nvSpPr>
            <p:cNvPr id="23184" name="Google Shape;23184;p66"/>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5" name="Google Shape;23185;p66"/>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6" name="Google Shape;23186;p66"/>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7" name="Google Shape;23187;p66"/>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8" name="Google Shape;23188;p66"/>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9" name="Google Shape;23189;p66"/>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0" name="Google Shape;23190;p66"/>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1" name="Google Shape;23191;p66"/>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2" name="Google Shape;23192;p66"/>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3" name="Google Shape;23193;p66"/>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4" name="Google Shape;23194;p66"/>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5" name="Google Shape;23195;p66"/>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6" name="Google Shape;23196;p66"/>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7" name="Google Shape;23197;p66"/>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8" name="Google Shape;23198;p66"/>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9" name="Google Shape;23199;p66"/>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0" name="Google Shape;23200;p66"/>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1" name="Google Shape;23201;p66"/>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2" name="Google Shape;23202;p66"/>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03" name="Google Shape;23203;p66"/>
          <p:cNvGrpSpPr/>
          <p:nvPr/>
        </p:nvGrpSpPr>
        <p:grpSpPr>
          <a:xfrm>
            <a:off x="6878869" y="1980134"/>
            <a:ext cx="361240" cy="370158"/>
            <a:chOff x="6878869" y="1980134"/>
            <a:chExt cx="361240" cy="370158"/>
          </a:xfrm>
        </p:grpSpPr>
        <p:sp>
          <p:nvSpPr>
            <p:cNvPr id="23204" name="Google Shape;23204;p66"/>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5" name="Google Shape;23205;p66"/>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6" name="Google Shape;23206;p66"/>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7" name="Google Shape;23207;p66"/>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8" name="Google Shape;23208;p66"/>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9" name="Google Shape;23209;p66"/>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0" name="Google Shape;23210;p66"/>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1" name="Google Shape;23211;p66"/>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2" name="Google Shape;23212;p66"/>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3" name="Google Shape;23213;p66"/>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4" name="Google Shape;23214;p66"/>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5" name="Google Shape;23215;p66"/>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6" name="Google Shape;23216;p66"/>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7" name="Google Shape;23217;p66"/>
          <p:cNvGrpSpPr/>
          <p:nvPr/>
        </p:nvGrpSpPr>
        <p:grpSpPr>
          <a:xfrm>
            <a:off x="2493999" y="2550033"/>
            <a:ext cx="370132" cy="259467"/>
            <a:chOff x="2493999" y="2550033"/>
            <a:chExt cx="370132" cy="259467"/>
          </a:xfrm>
        </p:grpSpPr>
        <p:sp>
          <p:nvSpPr>
            <p:cNvPr id="23218" name="Google Shape;23218;p66"/>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9" name="Google Shape;23219;p66"/>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0" name="Google Shape;23220;p66"/>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1" name="Google Shape;23221;p66"/>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2" name="Google Shape;23222;p66"/>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3" name="Google Shape;23223;p66"/>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4" name="Google Shape;23224;p66"/>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5" name="Google Shape;23225;p66"/>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6" name="Google Shape;23226;p66"/>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7" name="Google Shape;23227;p66"/>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8" name="Google Shape;23228;p66"/>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9" name="Google Shape;23229;p66"/>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0" name="Google Shape;23230;p66"/>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1" name="Google Shape;23231;p66"/>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2" name="Google Shape;23232;p66"/>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3" name="Google Shape;23233;p66"/>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4" name="Google Shape;23234;p66"/>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5" name="Google Shape;23235;p66"/>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6" name="Google Shape;23236;p66"/>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7" name="Google Shape;23237;p66"/>
          <p:cNvGrpSpPr/>
          <p:nvPr/>
        </p:nvGrpSpPr>
        <p:grpSpPr>
          <a:xfrm>
            <a:off x="1699703" y="3365261"/>
            <a:ext cx="281054" cy="370158"/>
            <a:chOff x="1699703" y="3365261"/>
            <a:chExt cx="281054" cy="370158"/>
          </a:xfrm>
        </p:grpSpPr>
        <p:sp>
          <p:nvSpPr>
            <p:cNvPr id="23238" name="Google Shape;23238;p66"/>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9" name="Google Shape;23239;p66"/>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0" name="Google Shape;23240;p66"/>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1" name="Google Shape;23241;p66"/>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2" name="Google Shape;23242;p66"/>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3" name="Google Shape;23243;p66"/>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4" name="Google Shape;23244;p66"/>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5" name="Google Shape;23245;p66"/>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6" name="Google Shape;23246;p66"/>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7" name="Google Shape;23247;p66"/>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8" name="Google Shape;23248;p66"/>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9" name="Google Shape;23249;p66"/>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0" name="Google Shape;23250;p66"/>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1" name="Google Shape;23251;p66"/>
          <p:cNvGrpSpPr/>
          <p:nvPr/>
        </p:nvGrpSpPr>
        <p:grpSpPr>
          <a:xfrm>
            <a:off x="7966810" y="1519430"/>
            <a:ext cx="369974" cy="355626"/>
            <a:chOff x="7966810" y="1519430"/>
            <a:chExt cx="369974" cy="355626"/>
          </a:xfrm>
        </p:grpSpPr>
        <p:sp>
          <p:nvSpPr>
            <p:cNvPr id="23252" name="Google Shape;23252;p66"/>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3" name="Google Shape;23253;p66"/>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4" name="Google Shape;23254;p66"/>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5" name="Google Shape;23255;p66"/>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6" name="Google Shape;23256;p66"/>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7" name="Google Shape;23257;p66"/>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8" name="Google Shape;23258;p66"/>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9" name="Google Shape;23259;p66"/>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0" name="Google Shape;23260;p66"/>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1" name="Google Shape;23261;p66"/>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2" name="Google Shape;23262;p66"/>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3" name="Google Shape;23263;p66"/>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4" name="Google Shape;23264;p66"/>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5" name="Google Shape;23265;p66"/>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6" name="Google Shape;23266;p66"/>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7" name="Google Shape;23267;p66"/>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68" name="Google Shape;23268;p66"/>
          <p:cNvGrpSpPr/>
          <p:nvPr/>
        </p:nvGrpSpPr>
        <p:grpSpPr>
          <a:xfrm>
            <a:off x="2792628" y="3365340"/>
            <a:ext cx="290445" cy="370079"/>
            <a:chOff x="2792628" y="3365340"/>
            <a:chExt cx="290445" cy="370079"/>
          </a:xfrm>
        </p:grpSpPr>
        <p:sp>
          <p:nvSpPr>
            <p:cNvPr id="23269" name="Google Shape;23269;p66"/>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0" name="Google Shape;23270;p66"/>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1" name="Google Shape;23271;p66"/>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2" name="Google Shape;23272;p66"/>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3" name="Google Shape;23273;p66"/>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4" name="Google Shape;23274;p66"/>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5" name="Google Shape;23275;p66"/>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6" name="Google Shape;23276;p66"/>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7" name="Google Shape;23277;p66"/>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8" name="Google Shape;23278;p66"/>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9" name="Google Shape;23279;p66"/>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0" name="Google Shape;23280;p66"/>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1" name="Google Shape;23281;p66"/>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2" name="Google Shape;23282;p66"/>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3" name="Google Shape;23283;p66"/>
          <p:cNvGrpSpPr/>
          <p:nvPr/>
        </p:nvGrpSpPr>
        <p:grpSpPr>
          <a:xfrm>
            <a:off x="1389585" y="1988317"/>
            <a:ext cx="388125" cy="353790"/>
            <a:chOff x="1389585" y="1988317"/>
            <a:chExt cx="388125" cy="353790"/>
          </a:xfrm>
        </p:grpSpPr>
        <p:sp>
          <p:nvSpPr>
            <p:cNvPr id="23284" name="Google Shape;23284;p66"/>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5" name="Google Shape;23285;p66"/>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6" name="Google Shape;23286;p66"/>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7" name="Google Shape;23287;p66"/>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8" name="Google Shape;23288;p66"/>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9" name="Google Shape;23289;p66"/>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0" name="Google Shape;23290;p66"/>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1" name="Google Shape;23291;p66"/>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2" name="Google Shape;23292;p66"/>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3" name="Google Shape;23293;p66"/>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4" name="Google Shape;23294;p66"/>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5" name="Google Shape;23295;p66"/>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6" name="Google Shape;23296;p66"/>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7" name="Google Shape;23297;p66"/>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8" name="Google Shape;23298;p66"/>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9" name="Google Shape;23299;p66"/>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0" name="Google Shape;23300;p66"/>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1" name="Google Shape;23301;p66"/>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2" name="Google Shape;23302;p66"/>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3" name="Google Shape;23303;p66"/>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4" name="Google Shape;23304;p66"/>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5" name="Google Shape;23305;p66"/>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6" name="Google Shape;23306;p66"/>
          <p:cNvGrpSpPr/>
          <p:nvPr/>
        </p:nvGrpSpPr>
        <p:grpSpPr>
          <a:xfrm>
            <a:off x="2492924" y="1512190"/>
            <a:ext cx="370158" cy="370158"/>
            <a:chOff x="2492924" y="1512190"/>
            <a:chExt cx="370158" cy="370158"/>
          </a:xfrm>
        </p:grpSpPr>
        <p:sp>
          <p:nvSpPr>
            <p:cNvPr id="23307" name="Google Shape;23307;p66"/>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8" name="Google Shape;23308;p66"/>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9" name="Google Shape;23309;p66"/>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0" name="Google Shape;23310;p66"/>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1" name="Google Shape;23311;p66"/>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2" name="Google Shape;23312;p66"/>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3" name="Google Shape;23313;p66"/>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4" name="Google Shape;23314;p66"/>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5" name="Google Shape;23315;p66"/>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6" name="Google Shape;23316;p66"/>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7" name="Google Shape;23317;p66"/>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8" name="Google Shape;23318;p66"/>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9" name="Google Shape;23319;p66"/>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0" name="Google Shape;23320;p66"/>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1" name="Google Shape;23321;p66"/>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2" name="Google Shape;23322;p66"/>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3" name="Google Shape;23323;p66"/>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4" name="Google Shape;23324;p66"/>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5" name="Google Shape;23325;p66"/>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6" name="Google Shape;23326;p66"/>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7" name="Google Shape;23327;p66"/>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8" name="Google Shape;23328;p66"/>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29" name="Google Shape;23329;p66"/>
          <p:cNvGrpSpPr/>
          <p:nvPr/>
        </p:nvGrpSpPr>
        <p:grpSpPr>
          <a:xfrm>
            <a:off x="1933569" y="1512243"/>
            <a:ext cx="393975" cy="370105"/>
            <a:chOff x="1933569" y="1512243"/>
            <a:chExt cx="393975" cy="370105"/>
          </a:xfrm>
        </p:grpSpPr>
        <p:sp>
          <p:nvSpPr>
            <p:cNvPr id="23330" name="Google Shape;23330;p66"/>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1" name="Google Shape;23331;p66"/>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2" name="Google Shape;23332;p66"/>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3" name="Google Shape;23333;p66"/>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4" name="Google Shape;23334;p66"/>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5" name="Google Shape;23335;p66"/>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6" name="Google Shape;23336;p66"/>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7" name="Google Shape;23337;p66"/>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8" name="Google Shape;23338;p66"/>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9" name="Google Shape;23339;p66"/>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0" name="Google Shape;23340;p66"/>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1" name="Google Shape;23341;p66"/>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2" name="Google Shape;23342;p66"/>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3" name="Google Shape;23343;p66"/>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4" name="Google Shape;23344;p66"/>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5" name="Google Shape;23345;p66"/>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6" name="Google Shape;23346;p66"/>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7" name="Google Shape;23347;p66"/>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8" name="Google Shape;23348;p66"/>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9" name="Google Shape;23349;p66"/>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0" name="Google Shape;23350;p66"/>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1" name="Google Shape;23351;p66"/>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2" name="Google Shape;23352;p66"/>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3" name="Google Shape;23353;p66"/>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4" name="Google Shape;23354;p66"/>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5" name="Google Shape;23355;p66"/>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6" name="Google Shape;23356;p66"/>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7" name="Google Shape;23357;p66"/>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8" name="Google Shape;23358;p66"/>
          <p:cNvGrpSpPr/>
          <p:nvPr/>
        </p:nvGrpSpPr>
        <p:grpSpPr>
          <a:xfrm>
            <a:off x="2236106" y="3365392"/>
            <a:ext cx="306471" cy="370000"/>
            <a:chOff x="2236106" y="3365392"/>
            <a:chExt cx="306471" cy="370000"/>
          </a:xfrm>
        </p:grpSpPr>
        <p:sp>
          <p:nvSpPr>
            <p:cNvPr id="23359" name="Google Shape;23359;p66"/>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0" name="Google Shape;23360;p66"/>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1" name="Google Shape;23361;p66"/>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2" name="Google Shape;23362;p66"/>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3" name="Google Shape;23363;p66"/>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4" name="Google Shape;23364;p66"/>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5" name="Google Shape;23365;p66"/>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6" name="Google Shape;23366;p66"/>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7" name="Google Shape;23367;p66"/>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8" name="Google Shape;23368;p66"/>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9" name="Google Shape;23369;p66"/>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0" name="Google Shape;23370;p66"/>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1" name="Google Shape;23371;p66"/>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2" name="Google Shape;23372;p66"/>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73" name="Google Shape;23373;p66"/>
          <p:cNvGrpSpPr/>
          <p:nvPr/>
        </p:nvGrpSpPr>
        <p:grpSpPr>
          <a:xfrm>
            <a:off x="5492823" y="3385563"/>
            <a:ext cx="375325" cy="329606"/>
            <a:chOff x="5492823" y="3385563"/>
            <a:chExt cx="375325" cy="329606"/>
          </a:xfrm>
        </p:grpSpPr>
        <p:sp>
          <p:nvSpPr>
            <p:cNvPr id="23374" name="Google Shape;23374;p66"/>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5" name="Google Shape;23375;p66"/>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6" name="Google Shape;23376;p66"/>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7" name="Google Shape;23377;p66"/>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8" name="Google Shape;23378;p66"/>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9" name="Google Shape;23379;p66"/>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0" name="Google Shape;23380;p66"/>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1" name="Google Shape;23381;p66"/>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2" name="Google Shape;23382;p66"/>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3" name="Google Shape;23383;p66"/>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4" name="Google Shape;23384;p66"/>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5" name="Google Shape;23385;p66"/>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6" name="Google Shape;23386;p66"/>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7" name="Google Shape;23387;p66"/>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8" name="Google Shape;23388;p66"/>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9" name="Google Shape;23389;p66"/>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0" name="Google Shape;23390;p66"/>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1" name="Google Shape;23391;p66"/>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2" name="Google Shape;23392;p66"/>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3" name="Google Shape;23393;p66"/>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4" name="Google Shape;23394;p66"/>
          <p:cNvGrpSpPr/>
          <p:nvPr/>
        </p:nvGrpSpPr>
        <p:grpSpPr>
          <a:xfrm>
            <a:off x="3041787" y="2001118"/>
            <a:ext cx="370158" cy="328164"/>
            <a:chOff x="3041787" y="2001118"/>
            <a:chExt cx="370158" cy="328164"/>
          </a:xfrm>
        </p:grpSpPr>
        <p:sp>
          <p:nvSpPr>
            <p:cNvPr id="23395" name="Google Shape;23395;p66"/>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6" name="Google Shape;23396;p66"/>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7" name="Google Shape;23397;p66"/>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8" name="Google Shape;23398;p66"/>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9" name="Google Shape;23399;p66"/>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0" name="Google Shape;23400;p66"/>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1" name="Google Shape;23401;p66"/>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2" name="Google Shape;23402;p66"/>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3" name="Google Shape;23403;p66"/>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4" name="Google Shape;23404;p66"/>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5" name="Google Shape;23405;p66"/>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6" name="Google Shape;23406;p66"/>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7" name="Google Shape;23407;p66"/>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8" name="Google Shape;23408;p66"/>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9" name="Google Shape;23409;p66"/>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0" name="Google Shape;23410;p66"/>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1" name="Google Shape;23411;p66"/>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2" name="Google Shape;23412;p66"/>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3" name="Google Shape;23413;p66"/>
          <p:cNvGrpSpPr/>
          <p:nvPr/>
        </p:nvGrpSpPr>
        <p:grpSpPr>
          <a:xfrm>
            <a:off x="5779884" y="2039125"/>
            <a:ext cx="372309" cy="328216"/>
            <a:chOff x="5779884" y="2039125"/>
            <a:chExt cx="372309" cy="328216"/>
          </a:xfrm>
        </p:grpSpPr>
        <p:sp>
          <p:nvSpPr>
            <p:cNvPr id="23414" name="Google Shape;23414;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5" name="Google Shape;23415;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6" name="Google Shape;23416;p66"/>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7" name="Google Shape;23417;p66"/>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8" name="Google Shape;23418;p66"/>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9" name="Google Shape;23419;p66"/>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0" name="Google Shape;23420;p66"/>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1" name="Google Shape;23421;p66"/>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2" name="Google Shape;23422;p66"/>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3" name="Google Shape;23423;p66"/>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4" name="Google Shape;23424;p66"/>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5" name="Google Shape;23425;p66"/>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6" name="Google Shape;23426;p66"/>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27" name="Google Shape;23427;p66"/>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Nature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431" name="Shape 23431"/>
        <p:cNvGrpSpPr/>
        <p:nvPr/>
      </p:nvGrpSpPr>
      <p:grpSpPr>
        <a:xfrm>
          <a:off x="0" y="0"/>
          <a:ext cx="0" cy="0"/>
          <a:chOff x="0" y="0"/>
          <a:chExt cx="0" cy="0"/>
        </a:xfrm>
      </p:grpSpPr>
      <p:grpSp>
        <p:nvGrpSpPr>
          <p:cNvPr id="23432" name="Google Shape;23432;p67"/>
          <p:cNvGrpSpPr/>
          <p:nvPr/>
        </p:nvGrpSpPr>
        <p:grpSpPr>
          <a:xfrm>
            <a:off x="878066" y="1981993"/>
            <a:ext cx="354610" cy="372358"/>
            <a:chOff x="878066" y="1981993"/>
            <a:chExt cx="354610" cy="372358"/>
          </a:xfrm>
        </p:grpSpPr>
        <p:sp>
          <p:nvSpPr>
            <p:cNvPr id="23433" name="Google Shape;23433;p67"/>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4" name="Google Shape;23434;p67"/>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5" name="Google Shape;23435;p67"/>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6" name="Google Shape;23436;p67"/>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7" name="Google Shape;23437;p67"/>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8" name="Google Shape;23438;p67"/>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9" name="Google Shape;23439;p67"/>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0" name="Google Shape;23440;p67"/>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1" name="Google Shape;23441;p67"/>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2" name="Google Shape;23442;p67"/>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3" name="Google Shape;23443;p67"/>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4" name="Google Shape;23444;p67"/>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5" name="Google Shape;23445;p67"/>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6" name="Google Shape;23446;p67"/>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7" name="Google Shape;23447;p67"/>
          <p:cNvGrpSpPr/>
          <p:nvPr/>
        </p:nvGrpSpPr>
        <p:grpSpPr>
          <a:xfrm>
            <a:off x="1345794" y="1982386"/>
            <a:ext cx="371650" cy="371624"/>
            <a:chOff x="1345794" y="1982386"/>
            <a:chExt cx="371650" cy="371624"/>
          </a:xfrm>
        </p:grpSpPr>
        <p:sp>
          <p:nvSpPr>
            <p:cNvPr id="23448" name="Google Shape;23448;p67"/>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9" name="Google Shape;23449;p67"/>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0" name="Google Shape;23450;p67"/>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1" name="Google Shape;23451;p67"/>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2" name="Google Shape;23452;p67"/>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3" name="Google Shape;23453;p67"/>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4" name="Google Shape;23454;p67"/>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5" name="Google Shape;23455;p67"/>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6" name="Google Shape;23456;p67"/>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7" name="Google Shape;23457;p67"/>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8" name="Google Shape;23458;p67"/>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9" name="Google Shape;23459;p67"/>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0" name="Google Shape;23460;p67"/>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1" name="Google Shape;23461;p67"/>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2" name="Google Shape;23462;p67"/>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3" name="Google Shape;23463;p67"/>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4" name="Google Shape;23464;p67"/>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5" name="Google Shape;23465;p67"/>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6" name="Google Shape;23466;p67"/>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7" name="Google Shape;23467;p67"/>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8" name="Google Shape;23468;p67"/>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9" name="Google Shape;23469;p67"/>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0" name="Google Shape;23470;p67"/>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1" name="Google Shape;23471;p67"/>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2" name="Google Shape;23472;p67"/>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3" name="Google Shape;23473;p67"/>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4" name="Google Shape;23474;p67"/>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5" name="Google Shape;23475;p67"/>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6" name="Google Shape;23476;p67"/>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7" name="Google Shape;23477;p67"/>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8" name="Google Shape;23478;p67"/>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9" name="Google Shape;23479;p67"/>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0" name="Google Shape;23480;p67"/>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1" name="Google Shape;23481;p67"/>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2" name="Google Shape;23482;p67"/>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3" name="Google Shape;23483;p67"/>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4" name="Google Shape;23484;p67"/>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5" name="Google Shape;23485;p67"/>
          <p:cNvGrpSpPr/>
          <p:nvPr/>
        </p:nvGrpSpPr>
        <p:grpSpPr>
          <a:xfrm>
            <a:off x="1821465" y="1981993"/>
            <a:ext cx="372410" cy="372410"/>
            <a:chOff x="1821465" y="1981993"/>
            <a:chExt cx="372410" cy="372410"/>
          </a:xfrm>
        </p:grpSpPr>
        <p:sp>
          <p:nvSpPr>
            <p:cNvPr id="23486" name="Google Shape;23486;p67"/>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7" name="Google Shape;23487;p67"/>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8" name="Google Shape;23488;p67"/>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9" name="Google Shape;23489;p67"/>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0" name="Google Shape;23490;p67"/>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1" name="Google Shape;23491;p67"/>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2" name="Google Shape;23492;p67"/>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3" name="Google Shape;23493;p67"/>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4" name="Google Shape;23494;p67"/>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5" name="Google Shape;23495;p67"/>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6" name="Google Shape;23496;p67"/>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7" name="Google Shape;23497;p67"/>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8" name="Google Shape;23498;p67"/>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9" name="Google Shape;23499;p67"/>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0" name="Google Shape;23500;p67"/>
          <p:cNvGrpSpPr/>
          <p:nvPr/>
        </p:nvGrpSpPr>
        <p:grpSpPr>
          <a:xfrm>
            <a:off x="2276348" y="1981809"/>
            <a:ext cx="415901" cy="372699"/>
            <a:chOff x="2276348" y="1981809"/>
            <a:chExt cx="415901" cy="372699"/>
          </a:xfrm>
        </p:grpSpPr>
        <p:sp>
          <p:nvSpPr>
            <p:cNvPr id="23501" name="Google Shape;23501;p67"/>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2" name="Google Shape;23502;p67"/>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3" name="Google Shape;23503;p67"/>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4" name="Google Shape;23504;p67"/>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5" name="Google Shape;23505;p67"/>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6" name="Google Shape;23506;p67"/>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7" name="Google Shape;23507;p67"/>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08" name="Google Shape;23508;p67"/>
          <p:cNvGrpSpPr/>
          <p:nvPr/>
        </p:nvGrpSpPr>
        <p:grpSpPr>
          <a:xfrm>
            <a:off x="2774354" y="2009990"/>
            <a:ext cx="372017" cy="316310"/>
            <a:chOff x="2774354" y="2009990"/>
            <a:chExt cx="372017" cy="316310"/>
          </a:xfrm>
        </p:grpSpPr>
        <p:sp>
          <p:nvSpPr>
            <p:cNvPr id="23509" name="Google Shape;23509;p67"/>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0" name="Google Shape;23510;p67"/>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1" name="Google Shape;23511;p67"/>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2" name="Google Shape;23512;p67"/>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3" name="Google Shape;23513;p67"/>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4" name="Google Shape;23514;p67"/>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5" name="Google Shape;23515;p67"/>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6" name="Google Shape;23516;p67"/>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7" name="Google Shape;23517;p67"/>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8" name="Google Shape;23518;p67"/>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9" name="Google Shape;23519;p67"/>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0" name="Google Shape;23520;p67"/>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1" name="Google Shape;23521;p67"/>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2" name="Google Shape;23522;p67"/>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3" name="Google Shape;23523;p67"/>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4" name="Google Shape;23524;p67"/>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5" name="Google Shape;23525;p67"/>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6" name="Google Shape;23526;p67"/>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7" name="Google Shape;23527;p67"/>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8" name="Google Shape;23528;p67"/>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9" name="Google Shape;23529;p67"/>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0" name="Google Shape;23530;p67"/>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1" name="Google Shape;23531;p67"/>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2" name="Google Shape;23532;p67"/>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3" name="Google Shape;23533;p67"/>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4" name="Google Shape;23534;p67"/>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35" name="Google Shape;23535;p67"/>
          <p:cNvGrpSpPr/>
          <p:nvPr/>
        </p:nvGrpSpPr>
        <p:grpSpPr>
          <a:xfrm>
            <a:off x="3722682" y="1981993"/>
            <a:ext cx="375818" cy="372043"/>
            <a:chOff x="3722682" y="1981993"/>
            <a:chExt cx="375818" cy="372043"/>
          </a:xfrm>
        </p:grpSpPr>
        <p:sp>
          <p:nvSpPr>
            <p:cNvPr id="23536" name="Google Shape;23536;p67"/>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7" name="Google Shape;23537;p67"/>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8" name="Google Shape;23538;p67"/>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9" name="Google Shape;23539;p67"/>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0" name="Google Shape;23540;p67"/>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1" name="Google Shape;23541;p67"/>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2" name="Google Shape;23542;p67"/>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3" name="Google Shape;23543;p67"/>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4" name="Google Shape;23544;p67"/>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5" name="Google Shape;23545;p67"/>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6" name="Google Shape;23546;p67"/>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7" name="Google Shape;23547;p67"/>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8" name="Google Shape;23548;p67"/>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9" name="Google Shape;23549;p67"/>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0" name="Google Shape;23550;p67"/>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1" name="Google Shape;23551;p67"/>
          <p:cNvGrpSpPr/>
          <p:nvPr/>
        </p:nvGrpSpPr>
        <p:grpSpPr>
          <a:xfrm>
            <a:off x="4201394" y="1981809"/>
            <a:ext cx="373538" cy="372305"/>
            <a:chOff x="4201394" y="1981809"/>
            <a:chExt cx="373538" cy="372305"/>
          </a:xfrm>
        </p:grpSpPr>
        <p:sp>
          <p:nvSpPr>
            <p:cNvPr id="23552" name="Google Shape;23552;p67"/>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3" name="Google Shape;23553;p67"/>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4" name="Google Shape;23554;p67"/>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5" name="Google Shape;23555;p67"/>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6" name="Google Shape;23556;p67"/>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7" name="Google Shape;23557;p67"/>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8" name="Google Shape;23558;p67"/>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9" name="Google Shape;23559;p67"/>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0" name="Google Shape;23560;p67"/>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1" name="Google Shape;23561;p67"/>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2" name="Google Shape;23562;p67"/>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3" name="Google Shape;23563;p67"/>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4" name="Google Shape;23564;p67"/>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5" name="Google Shape;23565;p67"/>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6" name="Google Shape;23566;p67"/>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7" name="Google Shape;23567;p67"/>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68" name="Google Shape;23568;p67"/>
          <p:cNvGrpSpPr/>
          <p:nvPr/>
        </p:nvGrpSpPr>
        <p:grpSpPr>
          <a:xfrm>
            <a:off x="4659658" y="1500266"/>
            <a:ext cx="422743" cy="377784"/>
            <a:chOff x="4659658" y="1500266"/>
            <a:chExt cx="422743" cy="377784"/>
          </a:xfrm>
        </p:grpSpPr>
        <p:sp>
          <p:nvSpPr>
            <p:cNvPr id="23569" name="Google Shape;23569;p67"/>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0" name="Google Shape;23570;p67"/>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1" name="Google Shape;23571;p67"/>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2" name="Google Shape;23572;p67"/>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3" name="Google Shape;23573;p67"/>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4" name="Google Shape;23574;p67"/>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5" name="Google Shape;23575;p67"/>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6" name="Google Shape;23576;p67"/>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7" name="Google Shape;23577;p67"/>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8" name="Google Shape;23578;p67"/>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9" name="Google Shape;23579;p67"/>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0" name="Google Shape;23580;p67"/>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1" name="Google Shape;23581;p67"/>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2" name="Google Shape;23582;p67"/>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3" name="Google Shape;23583;p67"/>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4" name="Google Shape;23584;p67"/>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5" name="Google Shape;23585;p67"/>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6" name="Google Shape;23586;p67"/>
          <p:cNvGrpSpPr/>
          <p:nvPr/>
        </p:nvGrpSpPr>
        <p:grpSpPr>
          <a:xfrm>
            <a:off x="5211406" y="1513504"/>
            <a:ext cx="260394" cy="351202"/>
            <a:chOff x="5211406" y="1513504"/>
            <a:chExt cx="260394" cy="351202"/>
          </a:xfrm>
        </p:grpSpPr>
        <p:sp>
          <p:nvSpPr>
            <p:cNvPr id="23587" name="Google Shape;23587;p67"/>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8" name="Google Shape;23588;p67"/>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9" name="Google Shape;23589;p67"/>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0" name="Google Shape;23590;p67"/>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1" name="Google Shape;23591;p67"/>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2" name="Google Shape;23592;p67"/>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3" name="Google Shape;23593;p67"/>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4" name="Google Shape;23594;p67"/>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5" name="Google Shape;23595;p67"/>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6" name="Google Shape;23596;p67"/>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7" name="Google Shape;23597;p67"/>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8" name="Google Shape;23598;p67"/>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9" name="Google Shape;23599;p67"/>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0" name="Google Shape;23600;p67"/>
          <p:cNvGrpSpPr/>
          <p:nvPr/>
        </p:nvGrpSpPr>
        <p:grpSpPr>
          <a:xfrm>
            <a:off x="5632602" y="1513216"/>
            <a:ext cx="366722" cy="351779"/>
            <a:chOff x="5632602" y="1513216"/>
            <a:chExt cx="366722" cy="351779"/>
          </a:xfrm>
        </p:grpSpPr>
        <p:sp>
          <p:nvSpPr>
            <p:cNvPr id="23601" name="Google Shape;23601;p67"/>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2" name="Google Shape;23602;p67"/>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3" name="Google Shape;23603;p67"/>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4" name="Google Shape;23604;p67"/>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5" name="Google Shape;23605;p67"/>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6" name="Google Shape;23606;p67"/>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7" name="Google Shape;23607;p67"/>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8" name="Google Shape;23608;p67"/>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9" name="Google Shape;23609;p67"/>
          <p:cNvGrpSpPr/>
          <p:nvPr/>
        </p:nvGrpSpPr>
        <p:grpSpPr>
          <a:xfrm>
            <a:off x="6089372" y="1527136"/>
            <a:ext cx="401902" cy="323965"/>
            <a:chOff x="6089372" y="1527136"/>
            <a:chExt cx="401902" cy="323965"/>
          </a:xfrm>
        </p:grpSpPr>
        <p:sp>
          <p:nvSpPr>
            <p:cNvPr id="23610" name="Google Shape;23610;p67"/>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1" name="Google Shape;23611;p67"/>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2" name="Google Shape;23612;p67"/>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3" name="Google Shape;23613;p67"/>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4" name="Google Shape;23614;p67"/>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5" name="Google Shape;23615;p67"/>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6" name="Google Shape;23616;p67"/>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7" name="Google Shape;23617;p67"/>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8" name="Google Shape;23618;p67"/>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9" name="Google Shape;23619;p67"/>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0" name="Google Shape;23620;p67"/>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1" name="Google Shape;23621;p67"/>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2" name="Google Shape;23622;p67"/>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3" name="Google Shape;23623;p67"/>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4" name="Google Shape;23624;p67"/>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5" name="Google Shape;23625;p67"/>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6" name="Google Shape;23626;p67"/>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7" name="Google Shape;23627;p67"/>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8" name="Google Shape;23628;p67"/>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9" name="Google Shape;23629;p67"/>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0" name="Google Shape;23630;p67"/>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1" name="Google Shape;23631;p67"/>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2" name="Google Shape;23632;p67"/>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3" name="Google Shape;23633;p67"/>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4" name="Google Shape;23634;p67"/>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5" name="Google Shape;23635;p67"/>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6" name="Google Shape;23636;p67"/>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7" name="Google Shape;23637;p67"/>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8" name="Google Shape;23638;p67"/>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9" name="Google Shape;23639;p67"/>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0" name="Google Shape;23640;p67"/>
          <p:cNvGrpSpPr/>
          <p:nvPr/>
        </p:nvGrpSpPr>
        <p:grpSpPr>
          <a:xfrm>
            <a:off x="6579435" y="1527897"/>
            <a:ext cx="370103" cy="322445"/>
            <a:chOff x="6579435" y="1527897"/>
            <a:chExt cx="370103" cy="322445"/>
          </a:xfrm>
        </p:grpSpPr>
        <p:sp>
          <p:nvSpPr>
            <p:cNvPr id="23641" name="Google Shape;23641;p67"/>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2" name="Google Shape;23642;p67"/>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3" name="Google Shape;23643;p67"/>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4" name="Google Shape;23644;p67"/>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5" name="Google Shape;23645;p67"/>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6" name="Google Shape;23646;p67"/>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7" name="Google Shape;23647;p67"/>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8" name="Google Shape;23648;p67"/>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9" name="Google Shape;23649;p67"/>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0" name="Google Shape;23650;p67"/>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1" name="Google Shape;23651;p67"/>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2" name="Google Shape;23652;p67"/>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3" name="Google Shape;23653;p67"/>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4" name="Google Shape;23654;p67"/>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5" name="Google Shape;23655;p67"/>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6" name="Google Shape;23656;p67"/>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7" name="Google Shape;23657;p67"/>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8" name="Google Shape;23658;p67"/>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9" name="Google Shape;23659;p67"/>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0" name="Google Shape;23660;p67"/>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1" name="Google Shape;23661;p67"/>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2" name="Google Shape;23662;p67"/>
          <p:cNvGrpSpPr/>
          <p:nvPr/>
        </p:nvGrpSpPr>
        <p:grpSpPr>
          <a:xfrm>
            <a:off x="6988887" y="1538854"/>
            <a:ext cx="499920" cy="300136"/>
            <a:chOff x="6988887" y="1538854"/>
            <a:chExt cx="499920" cy="300136"/>
          </a:xfrm>
        </p:grpSpPr>
        <p:sp>
          <p:nvSpPr>
            <p:cNvPr id="23663" name="Google Shape;23663;p67"/>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4" name="Google Shape;23664;p67"/>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5" name="Google Shape;23665;p67"/>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6" name="Google Shape;23666;p67"/>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7" name="Google Shape;23667;p67"/>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8" name="Google Shape;23668;p67"/>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9" name="Google Shape;23669;p67"/>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0" name="Google Shape;23670;p67"/>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1" name="Google Shape;23671;p67"/>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2" name="Google Shape;23672;p67"/>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3" name="Google Shape;23673;p67"/>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4" name="Google Shape;23674;p67"/>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5" name="Google Shape;23675;p67"/>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76" name="Google Shape;23676;p67"/>
          <p:cNvGrpSpPr/>
          <p:nvPr/>
        </p:nvGrpSpPr>
        <p:grpSpPr>
          <a:xfrm>
            <a:off x="8050359" y="1520687"/>
            <a:ext cx="279321" cy="336837"/>
            <a:chOff x="8050359" y="1520687"/>
            <a:chExt cx="279321" cy="336837"/>
          </a:xfrm>
        </p:grpSpPr>
        <p:sp>
          <p:nvSpPr>
            <p:cNvPr id="23677" name="Google Shape;23677;p67"/>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8" name="Google Shape;23678;p67"/>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9" name="Google Shape;23679;p67"/>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0" name="Google Shape;23680;p67"/>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1" name="Google Shape;23681;p67"/>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2" name="Google Shape;23682;p67"/>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3" name="Google Shape;23683;p67"/>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4" name="Google Shape;23684;p67"/>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5" name="Google Shape;23685;p67"/>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6" name="Google Shape;23686;p67"/>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7" name="Google Shape;23687;p67"/>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8" name="Google Shape;23688;p67"/>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9" name="Google Shape;23689;p67"/>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0" name="Google Shape;23690;p67"/>
          <p:cNvGrpSpPr/>
          <p:nvPr/>
        </p:nvGrpSpPr>
        <p:grpSpPr>
          <a:xfrm>
            <a:off x="6093907" y="2461832"/>
            <a:ext cx="364441" cy="339091"/>
            <a:chOff x="6093907" y="2461832"/>
            <a:chExt cx="364441" cy="339091"/>
          </a:xfrm>
        </p:grpSpPr>
        <p:sp>
          <p:nvSpPr>
            <p:cNvPr id="23691" name="Google Shape;23691;p67"/>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2" name="Google Shape;23692;p67"/>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3" name="Google Shape;23693;p67"/>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4" name="Google Shape;23694;p67"/>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5" name="Google Shape;23695;p67"/>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6" name="Google Shape;23696;p67"/>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7" name="Google Shape;23697;p67"/>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8" name="Google Shape;23698;p67"/>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9" name="Google Shape;23699;p67"/>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0" name="Google Shape;23700;p67"/>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1" name="Google Shape;23701;p67"/>
          <p:cNvGrpSpPr/>
          <p:nvPr/>
        </p:nvGrpSpPr>
        <p:grpSpPr>
          <a:xfrm>
            <a:off x="4676331" y="1980866"/>
            <a:ext cx="377680" cy="377680"/>
            <a:chOff x="4676331" y="1980866"/>
            <a:chExt cx="377680" cy="377680"/>
          </a:xfrm>
        </p:grpSpPr>
        <p:sp>
          <p:nvSpPr>
            <p:cNvPr id="23702" name="Google Shape;23702;p67"/>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3" name="Google Shape;23703;p67"/>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4" name="Google Shape;23704;p67"/>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5" name="Google Shape;23705;p67"/>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6" name="Google Shape;23706;p67"/>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7" name="Google Shape;23707;p67"/>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8" name="Google Shape;23708;p67"/>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9" name="Google Shape;23709;p67"/>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0" name="Google Shape;23710;p67"/>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1" name="Google Shape;23711;p67"/>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2" name="Google Shape;23712;p67"/>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3" name="Google Shape;23713;p67"/>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4" name="Google Shape;23714;p67"/>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5" name="Google Shape;23715;p67"/>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6" name="Google Shape;23716;p67"/>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7" name="Google Shape;23717;p67"/>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8" name="Google Shape;23718;p67"/>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9" name="Google Shape;23719;p67"/>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0" name="Google Shape;23720;p67"/>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1" name="Google Shape;23721;p67"/>
          <p:cNvGrpSpPr/>
          <p:nvPr/>
        </p:nvGrpSpPr>
        <p:grpSpPr>
          <a:xfrm>
            <a:off x="7526242" y="1522968"/>
            <a:ext cx="357651" cy="332275"/>
            <a:chOff x="7526242" y="1522968"/>
            <a:chExt cx="357651" cy="332275"/>
          </a:xfrm>
        </p:grpSpPr>
        <p:sp>
          <p:nvSpPr>
            <p:cNvPr id="23722" name="Google Shape;23722;p67"/>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3" name="Google Shape;23723;p67"/>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4" name="Google Shape;23724;p67"/>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5" name="Google Shape;23725;p67"/>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6" name="Google Shape;23726;p67"/>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7" name="Google Shape;23727;p67"/>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8" name="Google Shape;23728;p67"/>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9" name="Google Shape;23729;p67"/>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0" name="Google Shape;23730;p67"/>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1" name="Google Shape;23731;p67"/>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2" name="Google Shape;23732;p67"/>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3" name="Google Shape;23733;p67"/>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4" name="Google Shape;23734;p67"/>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5" name="Google Shape;23735;p67"/>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6" name="Google Shape;23736;p67"/>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7" name="Google Shape;23737;p67"/>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38" name="Google Shape;23738;p67"/>
          <p:cNvGrpSpPr/>
          <p:nvPr/>
        </p:nvGrpSpPr>
        <p:grpSpPr>
          <a:xfrm>
            <a:off x="3250786" y="1982386"/>
            <a:ext cx="371650" cy="371624"/>
            <a:chOff x="3250786" y="1982386"/>
            <a:chExt cx="371650" cy="371624"/>
          </a:xfrm>
        </p:grpSpPr>
        <p:sp>
          <p:nvSpPr>
            <p:cNvPr id="23739" name="Google Shape;23739;p67"/>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0" name="Google Shape;23740;p67"/>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1" name="Google Shape;23741;p67"/>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2" name="Google Shape;23742;p67"/>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3" name="Google Shape;23743;p67"/>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4" name="Google Shape;23744;p67"/>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5" name="Google Shape;23745;p67"/>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6" name="Google Shape;23746;p67"/>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7" name="Google Shape;23747;p67"/>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8" name="Google Shape;23748;p67"/>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9" name="Google Shape;23749;p67"/>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0" name="Google Shape;23750;p67"/>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1" name="Google Shape;23751;p67"/>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2" name="Google Shape;23752;p67"/>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3" name="Google Shape;23753;p67"/>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4" name="Google Shape;23754;p67"/>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5" name="Google Shape;23755;p67"/>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6" name="Google Shape;23756;p67"/>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7" name="Google Shape;23757;p67"/>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8" name="Google Shape;23758;p67"/>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9" name="Google Shape;23759;p67"/>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0" name="Google Shape;23760;p67"/>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1" name="Google Shape;23761;p67"/>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2" name="Google Shape;23762;p67"/>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3" name="Google Shape;23763;p67"/>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4" name="Google Shape;23764;p67"/>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5" name="Google Shape;23765;p67"/>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6" name="Google Shape;23766;p67"/>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7" name="Google Shape;23767;p67"/>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8" name="Google Shape;23768;p67"/>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9" name="Google Shape;23769;p67"/>
          <p:cNvGrpSpPr/>
          <p:nvPr/>
        </p:nvGrpSpPr>
        <p:grpSpPr>
          <a:xfrm>
            <a:off x="1342386" y="2916322"/>
            <a:ext cx="373538" cy="331515"/>
            <a:chOff x="1342386" y="2916322"/>
            <a:chExt cx="373538" cy="331515"/>
          </a:xfrm>
        </p:grpSpPr>
        <p:sp>
          <p:nvSpPr>
            <p:cNvPr id="23770" name="Google Shape;23770;p67"/>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1" name="Google Shape;23771;p67"/>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2" name="Google Shape;23772;p67"/>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3" name="Google Shape;23773;p67"/>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4" name="Google Shape;23774;p67"/>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5" name="Google Shape;23775;p67"/>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6" name="Google Shape;23776;p67"/>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7" name="Google Shape;23777;p67"/>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8" name="Google Shape;23778;p67"/>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9" name="Google Shape;23779;p67"/>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0" name="Google Shape;23780;p67"/>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81" name="Google Shape;23781;p67"/>
          <p:cNvGrpSpPr/>
          <p:nvPr/>
        </p:nvGrpSpPr>
        <p:grpSpPr>
          <a:xfrm>
            <a:off x="2294122" y="2946600"/>
            <a:ext cx="373931" cy="271351"/>
            <a:chOff x="2294122" y="2946600"/>
            <a:chExt cx="373931" cy="271351"/>
          </a:xfrm>
        </p:grpSpPr>
        <p:sp>
          <p:nvSpPr>
            <p:cNvPr id="23782" name="Google Shape;23782;p67"/>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3" name="Google Shape;23783;p67"/>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4" name="Google Shape;23784;p67"/>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5" name="Google Shape;23785;p67"/>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6" name="Google Shape;23786;p67"/>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7" name="Google Shape;23787;p67"/>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8" name="Google Shape;23788;p67"/>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9" name="Google Shape;23789;p67"/>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0" name="Google Shape;23790;p67"/>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1" name="Google Shape;23791;p67"/>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2" name="Google Shape;23792;p67"/>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3" name="Google Shape;23793;p67"/>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4" name="Google Shape;23794;p67"/>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5" name="Google Shape;23795;p67"/>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6" name="Google Shape;23796;p67"/>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7" name="Google Shape;23797;p67"/>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8" name="Google Shape;23798;p67"/>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9" name="Google Shape;23799;p67"/>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0" name="Google Shape;23800;p67"/>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1" name="Google Shape;23801;p67"/>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2" name="Google Shape;23802;p67"/>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3" name="Google Shape;23803;p67"/>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4" name="Google Shape;23804;p67"/>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5" name="Google Shape;23805;p67"/>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6" name="Google Shape;23806;p67"/>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7" name="Google Shape;23807;p67"/>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8" name="Google Shape;23808;p67"/>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9" name="Google Shape;23809;p67"/>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0" name="Google Shape;23810;p67"/>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1" name="Google Shape;23811;p67"/>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2" name="Google Shape;23812;p67"/>
          <p:cNvGrpSpPr/>
          <p:nvPr/>
        </p:nvGrpSpPr>
        <p:grpSpPr>
          <a:xfrm>
            <a:off x="2769819" y="2907251"/>
            <a:ext cx="373905" cy="349682"/>
            <a:chOff x="2769819" y="2907251"/>
            <a:chExt cx="373905" cy="349682"/>
          </a:xfrm>
        </p:grpSpPr>
        <p:sp>
          <p:nvSpPr>
            <p:cNvPr id="23813" name="Google Shape;23813;p67"/>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4" name="Google Shape;23814;p67"/>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5" name="Google Shape;23815;p67"/>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6" name="Google Shape;23816;p67"/>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7" name="Google Shape;23817;p67"/>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8" name="Google Shape;23818;p67"/>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9" name="Google Shape;23819;p67"/>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0" name="Google Shape;23820;p67"/>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1" name="Google Shape;23821;p67"/>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2" name="Google Shape;23822;p67"/>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3" name="Google Shape;23823;p67"/>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4" name="Google Shape;23824;p67"/>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5" name="Google Shape;23825;p67"/>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6" name="Google Shape;23826;p67"/>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7" name="Google Shape;23827;p67"/>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8" name="Google Shape;23828;p67"/>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9" name="Google Shape;23829;p67"/>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0" name="Google Shape;23830;p67"/>
          <p:cNvGrpSpPr/>
          <p:nvPr/>
        </p:nvGrpSpPr>
        <p:grpSpPr>
          <a:xfrm>
            <a:off x="3246251" y="2895245"/>
            <a:ext cx="375792" cy="373800"/>
            <a:chOff x="3246251" y="2895245"/>
            <a:chExt cx="375792" cy="373800"/>
          </a:xfrm>
        </p:grpSpPr>
        <p:sp>
          <p:nvSpPr>
            <p:cNvPr id="23831" name="Google Shape;23831;p67"/>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2" name="Google Shape;23832;p67"/>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3" name="Google Shape;23833;p67"/>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4" name="Google Shape;23834;p67"/>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5" name="Google Shape;23835;p67"/>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6" name="Google Shape;23836;p67"/>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7" name="Google Shape;23837;p67"/>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8" name="Google Shape;23838;p67"/>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9" name="Google Shape;23839;p67"/>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0" name="Google Shape;23840;p67"/>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1" name="Google Shape;23841;p67"/>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2" name="Google Shape;23842;p67"/>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3" name="Google Shape;23843;p67"/>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4" name="Google Shape;23844;p67"/>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5" name="Google Shape;23845;p67"/>
          <p:cNvGrpSpPr/>
          <p:nvPr/>
        </p:nvGrpSpPr>
        <p:grpSpPr>
          <a:xfrm>
            <a:off x="3791182" y="2895454"/>
            <a:ext cx="234650" cy="373590"/>
            <a:chOff x="3791182" y="2895454"/>
            <a:chExt cx="234650" cy="373590"/>
          </a:xfrm>
        </p:grpSpPr>
        <p:sp>
          <p:nvSpPr>
            <p:cNvPr id="23846" name="Google Shape;23846;p67"/>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7" name="Google Shape;23847;p67"/>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8" name="Google Shape;23848;p67"/>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9" name="Google Shape;23849;p67"/>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0" name="Google Shape;23850;p67"/>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1" name="Google Shape;23851;p67"/>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2" name="Google Shape;23852;p67"/>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3" name="Google Shape;23853;p67"/>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4" name="Google Shape;23854;p67"/>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5" name="Google Shape;23855;p67"/>
          <p:cNvGrpSpPr/>
          <p:nvPr/>
        </p:nvGrpSpPr>
        <p:grpSpPr>
          <a:xfrm>
            <a:off x="7042995" y="2489463"/>
            <a:ext cx="364441" cy="256225"/>
            <a:chOff x="7042995" y="2489463"/>
            <a:chExt cx="364441" cy="256225"/>
          </a:xfrm>
        </p:grpSpPr>
        <p:sp>
          <p:nvSpPr>
            <p:cNvPr id="23856" name="Google Shape;23856;p67"/>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7" name="Google Shape;23857;p67"/>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8" name="Google Shape;23858;p67"/>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9" name="Google Shape;23859;p67"/>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0" name="Google Shape;23860;p67"/>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1" name="Google Shape;23861;p67"/>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2" name="Google Shape;23862;p67"/>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3" name="Google Shape;23863;p67"/>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4" name="Google Shape;23864;p67"/>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5" name="Google Shape;23865;p67"/>
          <p:cNvGrpSpPr/>
          <p:nvPr/>
        </p:nvGrpSpPr>
        <p:grpSpPr>
          <a:xfrm>
            <a:off x="7517172" y="2437007"/>
            <a:ext cx="364284" cy="361243"/>
            <a:chOff x="7517172" y="2437007"/>
            <a:chExt cx="364284" cy="361243"/>
          </a:xfrm>
        </p:grpSpPr>
        <p:sp>
          <p:nvSpPr>
            <p:cNvPr id="23866" name="Google Shape;23866;p67"/>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7" name="Google Shape;23867;p67"/>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8" name="Google Shape;23868;p67"/>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9" name="Google Shape;23869;p67"/>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0" name="Google Shape;23870;p67"/>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1" name="Google Shape;23871;p67"/>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2" name="Google Shape;23872;p67"/>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3" name="Google Shape;23873;p67"/>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4" name="Google Shape;23874;p67"/>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5" name="Google Shape;23875;p67"/>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6" name="Google Shape;23876;p67"/>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7" name="Google Shape;23877;p67"/>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8" name="Google Shape;23878;p67"/>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9" name="Google Shape;23879;p67"/>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0" name="Google Shape;23880;p67"/>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1" name="Google Shape;23881;p67"/>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2" name="Google Shape;23882;p67"/>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3" name="Google Shape;23883;p67"/>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4" name="Google Shape;23884;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5" name="Google Shape;23885;p67"/>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6" name="Google Shape;23886;p67"/>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7" name="Google Shape;23887;p67"/>
          <p:cNvGrpSpPr/>
          <p:nvPr/>
        </p:nvGrpSpPr>
        <p:grpSpPr>
          <a:xfrm>
            <a:off x="8006475" y="2436954"/>
            <a:ext cx="335290" cy="361321"/>
            <a:chOff x="8006475" y="2436954"/>
            <a:chExt cx="335290" cy="361321"/>
          </a:xfrm>
        </p:grpSpPr>
        <p:sp>
          <p:nvSpPr>
            <p:cNvPr id="23888" name="Google Shape;23888;p67"/>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9" name="Google Shape;23889;p67"/>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0" name="Google Shape;23890;p67"/>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1" name="Google Shape;23891;p67"/>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2" name="Google Shape;23892;p67"/>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3" name="Google Shape;23893;p67"/>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4" name="Google Shape;23894;p67"/>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5" name="Google Shape;23895;p67"/>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6" name="Google Shape;23896;p67"/>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7" name="Google Shape;23897;p67"/>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8" name="Google Shape;23898;p67"/>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9" name="Google Shape;23899;p67"/>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0" name="Google Shape;23900;p67"/>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1" name="Google Shape;23901;p67"/>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2" name="Google Shape;23902;p67"/>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3" name="Google Shape;23903;p67"/>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4" name="Google Shape;23904;p67"/>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5" name="Google Shape;23905;p67"/>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6" name="Google Shape;23906;p67"/>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07" name="Google Shape;23907;p67"/>
          <p:cNvGrpSpPr/>
          <p:nvPr/>
        </p:nvGrpSpPr>
        <p:grpSpPr>
          <a:xfrm>
            <a:off x="5596661" y="2909139"/>
            <a:ext cx="394326" cy="349682"/>
            <a:chOff x="5596661" y="2909139"/>
            <a:chExt cx="394326" cy="349682"/>
          </a:xfrm>
        </p:grpSpPr>
        <p:sp>
          <p:nvSpPr>
            <p:cNvPr id="23908" name="Google Shape;23908;p67"/>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9" name="Google Shape;23909;p67"/>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0" name="Google Shape;23910;p67"/>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1" name="Google Shape;23911;p67"/>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2" name="Google Shape;23912;p67"/>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3" name="Google Shape;23913;p67"/>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4" name="Google Shape;23914;p67"/>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5" name="Google Shape;23915;p67"/>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6" name="Google Shape;23916;p67"/>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7" name="Google Shape;23917;p67"/>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8" name="Google Shape;23918;p67"/>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9" name="Google Shape;23919;p67"/>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0" name="Google Shape;23920;p67"/>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1" name="Google Shape;23921;p67"/>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2" name="Google Shape;23922;p67"/>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3" name="Google Shape;23923;p67"/>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4" name="Google Shape;23924;p67"/>
          <p:cNvGrpSpPr/>
          <p:nvPr/>
        </p:nvGrpSpPr>
        <p:grpSpPr>
          <a:xfrm>
            <a:off x="874658" y="2914408"/>
            <a:ext cx="356891" cy="335709"/>
            <a:chOff x="874658" y="2914408"/>
            <a:chExt cx="356891" cy="335709"/>
          </a:xfrm>
        </p:grpSpPr>
        <p:sp>
          <p:nvSpPr>
            <p:cNvPr id="23925" name="Google Shape;23925;p67"/>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6" name="Google Shape;23926;p67"/>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7" name="Google Shape;23927;p67"/>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8" name="Google Shape;23928;p67"/>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9" name="Google Shape;23929;p67"/>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0" name="Google Shape;23930;p67"/>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1" name="Google Shape;23931;p67"/>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2" name="Google Shape;23932;p67"/>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3" name="Google Shape;23933;p67"/>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4" name="Google Shape;23934;p67"/>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5" name="Google Shape;23935;p67"/>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6" name="Google Shape;23936;p67"/>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7" name="Google Shape;23937;p67"/>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8" name="Google Shape;23938;p67"/>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9" name="Google Shape;23939;p67"/>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0" name="Google Shape;23940;p67"/>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1" name="Google Shape;23941;p67"/>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2" name="Google Shape;23942;p67"/>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3" name="Google Shape;23943;p67"/>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4" name="Google Shape;23944;p67"/>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5" name="Google Shape;23945;p67"/>
          <p:cNvGrpSpPr/>
          <p:nvPr/>
        </p:nvGrpSpPr>
        <p:grpSpPr>
          <a:xfrm>
            <a:off x="4230912" y="2929193"/>
            <a:ext cx="308813" cy="306165"/>
            <a:chOff x="4230912" y="2929193"/>
            <a:chExt cx="308813" cy="306165"/>
          </a:xfrm>
        </p:grpSpPr>
        <p:sp>
          <p:nvSpPr>
            <p:cNvPr id="23946" name="Google Shape;23946;p67"/>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7" name="Google Shape;23947;p67"/>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8" name="Google Shape;23948;p67"/>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9" name="Google Shape;23949;p67"/>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0" name="Google Shape;23950;p67"/>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1" name="Google Shape;23951;p67"/>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2" name="Google Shape;23952;p67"/>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3" name="Google Shape;23953;p67"/>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4" name="Google Shape;23954;p67"/>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5" name="Google Shape;23955;p67"/>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6" name="Google Shape;23956;p67"/>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7" name="Google Shape;23957;p67"/>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8" name="Google Shape;23958;p67"/>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9" name="Google Shape;23959;p67"/>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0" name="Google Shape;23960;p67"/>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61" name="Google Shape;23961;p67"/>
          <p:cNvGrpSpPr/>
          <p:nvPr/>
        </p:nvGrpSpPr>
        <p:grpSpPr>
          <a:xfrm>
            <a:off x="4627886" y="3401089"/>
            <a:ext cx="409111" cy="267944"/>
            <a:chOff x="4627886" y="3401089"/>
            <a:chExt cx="409111" cy="267944"/>
          </a:xfrm>
        </p:grpSpPr>
        <p:sp>
          <p:nvSpPr>
            <p:cNvPr id="23962" name="Google Shape;23962;p67"/>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3" name="Google Shape;23963;p67"/>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4" name="Google Shape;23964;p67"/>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5" name="Google Shape;23965;p67"/>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6" name="Google Shape;23966;p67"/>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7" name="Google Shape;23967;p67"/>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8" name="Google Shape;23968;p67"/>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9" name="Google Shape;23969;p67"/>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0" name="Google Shape;23970;p67"/>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1" name="Google Shape;23971;p67"/>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2" name="Google Shape;23972;p67"/>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73" name="Google Shape;23973;p67"/>
          <p:cNvGrpSpPr/>
          <p:nvPr/>
        </p:nvGrpSpPr>
        <p:grpSpPr>
          <a:xfrm>
            <a:off x="4652476" y="2898915"/>
            <a:ext cx="386016" cy="384495"/>
            <a:chOff x="4652476" y="2898915"/>
            <a:chExt cx="386016" cy="384495"/>
          </a:xfrm>
        </p:grpSpPr>
        <p:sp>
          <p:nvSpPr>
            <p:cNvPr id="23974" name="Google Shape;23974;p67"/>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5" name="Google Shape;23975;p67"/>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6" name="Google Shape;23976;p67"/>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7" name="Google Shape;23977;p67"/>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8" name="Google Shape;23978;p67"/>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9" name="Google Shape;23979;p67"/>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0" name="Google Shape;23980;p67"/>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1" name="Google Shape;23981;p67"/>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2" name="Google Shape;23982;p67"/>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3" name="Google Shape;23983;p67"/>
          <p:cNvGrpSpPr/>
          <p:nvPr/>
        </p:nvGrpSpPr>
        <p:grpSpPr>
          <a:xfrm>
            <a:off x="5156931" y="2922194"/>
            <a:ext cx="324699" cy="347611"/>
            <a:chOff x="5156931" y="2922194"/>
            <a:chExt cx="324699" cy="347611"/>
          </a:xfrm>
        </p:grpSpPr>
        <p:sp>
          <p:nvSpPr>
            <p:cNvPr id="23984" name="Google Shape;23984;p67"/>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5" name="Google Shape;23985;p67"/>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6" name="Google Shape;23986;p67"/>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7" name="Google Shape;23987;p67"/>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8" name="Google Shape;23988;p67"/>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9" name="Google Shape;23989;p67"/>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0" name="Google Shape;23990;p67"/>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1" name="Google Shape;23991;p67"/>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2" name="Google Shape;23992;p67"/>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3" name="Google Shape;23993;p67"/>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4" name="Google Shape;23994;p67"/>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5" name="Google Shape;23995;p67"/>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6" name="Google Shape;23996;p67"/>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7" name="Google Shape;23997;p67"/>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8" name="Google Shape;23998;p67"/>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9" name="Google Shape;23999;p67"/>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0" name="Google Shape;24000;p67"/>
          <p:cNvGrpSpPr/>
          <p:nvPr/>
        </p:nvGrpSpPr>
        <p:grpSpPr>
          <a:xfrm>
            <a:off x="6086331" y="2905337"/>
            <a:ext cx="364441" cy="364834"/>
            <a:chOff x="6086331" y="2905337"/>
            <a:chExt cx="364441" cy="364834"/>
          </a:xfrm>
        </p:grpSpPr>
        <p:sp>
          <p:nvSpPr>
            <p:cNvPr id="24001" name="Google Shape;24001;p67"/>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2" name="Google Shape;24002;p67"/>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3" name="Google Shape;24003;p67"/>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4" name="Google Shape;24004;p67"/>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5" name="Google Shape;24005;p67"/>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6" name="Google Shape;24006;p67"/>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07" name="Google Shape;24007;p67"/>
          <p:cNvGrpSpPr/>
          <p:nvPr/>
        </p:nvGrpSpPr>
        <p:grpSpPr>
          <a:xfrm>
            <a:off x="6554059" y="2907251"/>
            <a:ext cx="377706" cy="377680"/>
            <a:chOff x="6554059" y="2907251"/>
            <a:chExt cx="377706" cy="377680"/>
          </a:xfrm>
        </p:grpSpPr>
        <p:sp>
          <p:nvSpPr>
            <p:cNvPr id="24008" name="Google Shape;24008;p67"/>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9" name="Google Shape;24009;p67"/>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0" name="Google Shape;24010;p67"/>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1" name="Google Shape;24011;p67"/>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2" name="Google Shape;24012;p67"/>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3" name="Google Shape;24013;p67"/>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4" name="Google Shape;24014;p67"/>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5" name="Google Shape;24015;p67"/>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6" name="Google Shape;24016;p67"/>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7" name="Google Shape;24017;p67"/>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8" name="Google Shape;24018;p67"/>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9" name="Google Shape;24019;p67"/>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0" name="Google Shape;24020;p67"/>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1" name="Google Shape;24021;p67"/>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2" name="Google Shape;24022;p67"/>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3" name="Google Shape;24023;p67"/>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4" name="Google Shape;24024;p67"/>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5" name="Google Shape;24025;p67"/>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6" name="Google Shape;24026;p67"/>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7" name="Google Shape;24027;p67"/>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8" name="Google Shape;24028;p67"/>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9" name="Google Shape;24029;p67"/>
          <p:cNvGrpSpPr/>
          <p:nvPr/>
        </p:nvGrpSpPr>
        <p:grpSpPr>
          <a:xfrm>
            <a:off x="7491796" y="2945446"/>
            <a:ext cx="400801" cy="317542"/>
            <a:chOff x="7491796" y="2945446"/>
            <a:chExt cx="400801" cy="317542"/>
          </a:xfrm>
        </p:grpSpPr>
        <p:sp>
          <p:nvSpPr>
            <p:cNvPr id="24030" name="Google Shape;24030;p67"/>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1" name="Google Shape;24031;p67"/>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2" name="Google Shape;24032;p67"/>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3" name="Google Shape;24033;p67"/>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4" name="Google Shape;24034;p67"/>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5" name="Google Shape;24035;p67"/>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6" name="Google Shape;24036;p67"/>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7" name="Google Shape;24037;p67"/>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8" name="Google Shape;24038;p67"/>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9" name="Google Shape;24039;p67"/>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0" name="Google Shape;24040;p67"/>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1" name="Google Shape;24041;p67"/>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2" name="Google Shape;24042;p67"/>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3" name="Google Shape;24043;p67"/>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4" name="Google Shape;24044;p67"/>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5" name="Google Shape;24045;p67"/>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6" name="Google Shape;24046;p67"/>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7" name="Google Shape;24047;p67"/>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8" name="Google Shape;24048;p67"/>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9" name="Google Shape;24049;p67"/>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0" name="Google Shape;24050;p67"/>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1" name="Google Shape;24051;p67"/>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2" name="Google Shape;24052;p67"/>
          <p:cNvGrpSpPr/>
          <p:nvPr/>
        </p:nvGrpSpPr>
        <p:grpSpPr>
          <a:xfrm>
            <a:off x="7045643" y="2907723"/>
            <a:ext cx="345304" cy="365857"/>
            <a:chOff x="7045643" y="2907723"/>
            <a:chExt cx="345304" cy="365857"/>
          </a:xfrm>
        </p:grpSpPr>
        <p:sp>
          <p:nvSpPr>
            <p:cNvPr id="24053" name="Google Shape;24053;p67"/>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4" name="Google Shape;24054;p67"/>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5" name="Google Shape;24055;p67"/>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6" name="Google Shape;24056;p67"/>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7" name="Google Shape;24057;p67"/>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8" name="Google Shape;24058;p67"/>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9" name="Google Shape;24059;p67"/>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0" name="Google Shape;24060;p67"/>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1" name="Google Shape;24061;p67"/>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2" name="Google Shape;24062;p67"/>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3" name="Google Shape;24063;p67"/>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4" name="Google Shape;24064;p67"/>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5" name="Google Shape;24065;p67"/>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6" name="Google Shape;24066;p67"/>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7" name="Google Shape;24067;p67"/>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8" name="Google Shape;24068;p67"/>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9" name="Google Shape;24069;p67"/>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0" name="Google Shape;24070;p67"/>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1" name="Google Shape;24071;p67"/>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72" name="Google Shape;24072;p67"/>
          <p:cNvGrpSpPr/>
          <p:nvPr/>
        </p:nvGrpSpPr>
        <p:grpSpPr>
          <a:xfrm>
            <a:off x="7992843" y="2907251"/>
            <a:ext cx="347794" cy="366328"/>
            <a:chOff x="7992843" y="2907251"/>
            <a:chExt cx="347794" cy="366328"/>
          </a:xfrm>
        </p:grpSpPr>
        <p:sp>
          <p:nvSpPr>
            <p:cNvPr id="24073" name="Google Shape;24073;p67"/>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4" name="Google Shape;24074;p67"/>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5" name="Google Shape;24075;p67"/>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6" name="Google Shape;24076;p67"/>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7" name="Google Shape;24077;p67"/>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8" name="Google Shape;24078;p67"/>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9" name="Google Shape;24079;p67"/>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0" name="Google Shape;24080;p67"/>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1" name="Google Shape;24081;p67"/>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2" name="Google Shape;24082;p67"/>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3" name="Google Shape;24083;p67"/>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4" name="Google Shape;24084;p67"/>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5" name="Google Shape;24085;p67"/>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6" name="Google Shape;24086;p67"/>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7" name="Google Shape;24087;p67"/>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8" name="Google Shape;24088;p67"/>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9" name="Google Shape;24089;p67"/>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0" name="Google Shape;24090;p67"/>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1" name="Google Shape;24091;p67"/>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2" name="Google Shape;24092;p67"/>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3" name="Google Shape;24093;p67"/>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4" name="Google Shape;24094;p67"/>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5" name="Google Shape;24095;p67"/>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6" name="Google Shape;24096;p67"/>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7" name="Google Shape;24097;p67"/>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8" name="Google Shape;24098;p67"/>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9" name="Google Shape;24099;p67"/>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0" name="Google Shape;24100;p67"/>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1" name="Google Shape;24101;p67"/>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2" name="Google Shape;24102;p67"/>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3" name="Google Shape;24103;p67"/>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4" name="Google Shape;24104;p67"/>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5" name="Google Shape;24105;p67"/>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06" name="Google Shape;24106;p67"/>
          <p:cNvGrpSpPr/>
          <p:nvPr/>
        </p:nvGrpSpPr>
        <p:grpSpPr>
          <a:xfrm>
            <a:off x="873898" y="1512377"/>
            <a:ext cx="398127" cy="353457"/>
            <a:chOff x="873898" y="1512377"/>
            <a:chExt cx="398127" cy="353457"/>
          </a:xfrm>
        </p:grpSpPr>
        <p:sp>
          <p:nvSpPr>
            <p:cNvPr id="24107" name="Google Shape;24107;p67"/>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8" name="Google Shape;24108;p67"/>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9" name="Google Shape;24109;p67"/>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0" name="Google Shape;24110;p67"/>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1" name="Google Shape;24111;p67"/>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2" name="Google Shape;24112;p67"/>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3" name="Google Shape;24113;p67"/>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4" name="Google Shape;24114;p67"/>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5" name="Google Shape;24115;p67"/>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6" name="Google Shape;24116;p67"/>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7" name="Google Shape;24117;p67"/>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8" name="Google Shape;24118;p67"/>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9" name="Google Shape;24119;p67"/>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0" name="Google Shape;24120;p67"/>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1" name="Google Shape;24121;p67"/>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2" name="Google Shape;24122;p67"/>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3" name="Google Shape;24123;p67"/>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4" name="Google Shape;24124;p67"/>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5" name="Google Shape;24125;p67"/>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6" name="Google Shape;24126;p67"/>
          <p:cNvGrpSpPr/>
          <p:nvPr/>
        </p:nvGrpSpPr>
        <p:grpSpPr>
          <a:xfrm>
            <a:off x="1424125" y="1515680"/>
            <a:ext cx="246762" cy="347139"/>
            <a:chOff x="1424125" y="1515680"/>
            <a:chExt cx="246762" cy="347139"/>
          </a:xfrm>
        </p:grpSpPr>
        <p:sp>
          <p:nvSpPr>
            <p:cNvPr id="24127" name="Google Shape;24127;p67"/>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8" name="Google Shape;24128;p67"/>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9" name="Google Shape;24129;p67"/>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0" name="Google Shape;24130;p67"/>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1" name="Google Shape;24131;p67"/>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2" name="Google Shape;24132;p67"/>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3" name="Google Shape;24133;p67"/>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4" name="Google Shape;24134;p67"/>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5" name="Google Shape;24135;p67"/>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6" name="Google Shape;24136;p67"/>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7" name="Google Shape;24137;p67"/>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8" name="Google Shape;24138;p67"/>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9" name="Google Shape;24139;p67"/>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0" name="Google Shape;24140;p67"/>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1" name="Google Shape;24141;p67"/>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2" name="Google Shape;24142;p67"/>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3" name="Google Shape;24143;p67"/>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4" name="Google Shape;24144;p67"/>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5" name="Google Shape;24145;p67"/>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6" name="Google Shape;24146;p67"/>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47" name="Google Shape;24147;p67"/>
          <p:cNvGrpSpPr/>
          <p:nvPr/>
        </p:nvGrpSpPr>
        <p:grpSpPr>
          <a:xfrm>
            <a:off x="2319498" y="1512744"/>
            <a:ext cx="352697" cy="352723"/>
            <a:chOff x="2319498" y="1512744"/>
            <a:chExt cx="352697" cy="352723"/>
          </a:xfrm>
        </p:grpSpPr>
        <p:sp>
          <p:nvSpPr>
            <p:cNvPr id="24148" name="Google Shape;24148;p67"/>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9" name="Google Shape;24149;p67"/>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0" name="Google Shape;24150;p67"/>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1" name="Google Shape;24151;p67"/>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2" name="Google Shape;24152;p67"/>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3" name="Google Shape;24153;p67"/>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4" name="Google Shape;24154;p67"/>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5" name="Google Shape;24155;p67"/>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6" name="Google Shape;24156;p67"/>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7" name="Google Shape;24157;p67"/>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8" name="Google Shape;24158;p67"/>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9" name="Google Shape;24159;p67"/>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0" name="Google Shape;24160;p67"/>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1" name="Google Shape;24161;p67"/>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2" name="Google Shape;24162;p67"/>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3" name="Google Shape;24163;p67"/>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4" name="Google Shape;24164;p67"/>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5" name="Google Shape;24165;p67"/>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6" name="Google Shape;24166;p67"/>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67" name="Google Shape;24167;p67"/>
          <p:cNvGrpSpPr/>
          <p:nvPr/>
        </p:nvGrpSpPr>
        <p:grpSpPr>
          <a:xfrm>
            <a:off x="4236601" y="1512666"/>
            <a:ext cx="312981" cy="352697"/>
            <a:chOff x="4236601" y="1512666"/>
            <a:chExt cx="312981" cy="352697"/>
          </a:xfrm>
        </p:grpSpPr>
        <p:sp>
          <p:nvSpPr>
            <p:cNvPr id="24168" name="Google Shape;24168;p67"/>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9" name="Google Shape;24169;p67"/>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0" name="Google Shape;24170;p67"/>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1" name="Google Shape;24171;p67"/>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2" name="Google Shape;24172;p67"/>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3" name="Google Shape;24173;p67"/>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4" name="Google Shape;24174;p67"/>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5" name="Google Shape;24175;p67"/>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6" name="Google Shape;24176;p67"/>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7" name="Google Shape;24177;p67"/>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8" name="Google Shape;24178;p67"/>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9" name="Google Shape;24179;p67"/>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0" name="Google Shape;24180;p67"/>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1" name="Google Shape;24181;p67"/>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82" name="Google Shape;24182;p67"/>
          <p:cNvGrpSpPr/>
          <p:nvPr/>
        </p:nvGrpSpPr>
        <p:grpSpPr>
          <a:xfrm>
            <a:off x="849675" y="3347716"/>
            <a:ext cx="346300" cy="375818"/>
            <a:chOff x="849675" y="3347716"/>
            <a:chExt cx="346300" cy="375818"/>
          </a:xfrm>
        </p:grpSpPr>
        <p:sp>
          <p:nvSpPr>
            <p:cNvPr id="24183" name="Google Shape;24183;p67"/>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4" name="Google Shape;24184;p67"/>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5" name="Google Shape;24185;p67"/>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6" name="Google Shape;24186;p67"/>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7" name="Google Shape;24187;p67"/>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8" name="Google Shape;24188;p67"/>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9" name="Google Shape;24189;p67"/>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0" name="Google Shape;24190;p67"/>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1" name="Google Shape;24191;p67"/>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2" name="Google Shape;24192;p67"/>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3" name="Google Shape;24193;p67"/>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4" name="Google Shape;24194;p67"/>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5" name="Google Shape;24195;p67"/>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6" name="Google Shape;24196;p67"/>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7" name="Google Shape;24197;p67"/>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8" name="Google Shape;24198;p67"/>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9" name="Google Shape;24199;p67"/>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0" name="Google Shape;24200;p67"/>
          <p:cNvGrpSpPr/>
          <p:nvPr/>
        </p:nvGrpSpPr>
        <p:grpSpPr>
          <a:xfrm>
            <a:off x="1324219" y="3399202"/>
            <a:ext cx="376578" cy="272846"/>
            <a:chOff x="1324219" y="3399202"/>
            <a:chExt cx="376578" cy="272846"/>
          </a:xfrm>
        </p:grpSpPr>
        <p:sp>
          <p:nvSpPr>
            <p:cNvPr id="24201" name="Google Shape;24201;p67"/>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2" name="Google Shape;24202;p67"/>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3" name="Google Shape;24203;p67"/>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4" name="Google Shape;24204;p67"/>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5" name="Google Shape;24205;p67"/>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6" name="Google Shape;24206;p67"/>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7" name="Google Shape;24207;p67"/>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8" name="Google Shape;24208;p67"/>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9" name="Google Shape;24209;p67"/>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0" name="Google Shape;24210;p67"/>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1" name="Google Shape;24211;p67"/>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2" name="Google Shape;24212;p67"/>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3" name="Google Shape;24213;p67"/>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4" name="Google Shape;24214;p67"/>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5" name="Google Shape;24215;p67"/>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6" name="Google Shape;24216;p67"/>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7" name="Google Shape;24217;p67"/>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8" name="Google Shape;24218;p67"/>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9" name="Google Shape;24219;p67"/>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0" name="Google Shape;24220;p67"/>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1" name="Google Shape;24221;p67"/>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2" name="Google Shape;24222;p67"/>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3" name="Google Shape;24223;p67"/>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4" name="Google Shape;24224;p67"/>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5" name="Google Shape;24225;p67"/>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6" name="Google Shape;24226;p67"/>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7" name="Google Shape;24227;p67"/>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8" name="Google Shape;24228;p67"/>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9" name="Google Shape;24229;p67"/>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0" name="Google Shape;24230;p67"/>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1" name="Google Shape;24231;p67"/>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2" name="Google Shape;24232;p67"/>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3" name="Google Shape;24233;p67"/>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34" name="Google Shape;24234;p67"/>
          <p:cNvGrpSpPr/>
          <p:nvPr/>
        </p:nvGrpSpPr>
        <p:grpSpPr>
          <a:xfrm>
            <a:off x="1798763" y="3395401"/>
            <a:ext cx="376185" cy="280448"/>
            <a:chOff x="1798763" y="3395401"/>
            <a:chExt cx="376185" cy="280448"/>
          </a:xfrm>
        </p:grpSpPr>
        <p:sp>
          <p:nvSpPr>
            <p:cNvPr id="24235" name="Google Shape;24235;p67"/>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6" name="Google Shape;24236;p67"/>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7" name="Google Shape;24237;p67"/>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8" name="Google Shape;24238;p67"/>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9" name="Google Shape;24239;p67"/>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0" name="Google Shape;24240;p67"/>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1" name="Google Shape;24241;p67"/>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2" name="Google Shape;24242;p67"/>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3" name="Google Shape;24243;p67"/>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4" name="Google Shape;24244;p67"/>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5" name="Google Shape;24245;p67"/>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6" name="Google Shape;24246;p67"/>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7" name="Google Shape;24247;p67"/>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8" name="Google Shape;24248;p67"/>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9" name="Google Shape;24249;p67"/>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0" name="Google Shape;24250;p67"/>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1" name="Google Shape;24251;p67"/>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2" name="Google Shape;24252;p67"/>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3" name="Google Shape;24253;p67"/>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4" name="Google Shape;24254;p67"/>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5" name="Google Shape;24255;p67"/>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6" name="Google Shape;24256;p67"/>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7" name="Google Shape;24257;p67"/>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8" name="Google Shape;24258;p67"/>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9" name="Google Shape;24259;p67"/>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0" name="Google Shape;24260;p67"/>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1" name="Google Shape;24261;p67"/>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2" name="Google Shape;24262;p67"/>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3" name="Google Shape;24263;p67"/>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4" name="Google Shape;24264;p67"/>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5" name="Google Shape;24265;p67"/>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6" name="Google Shape;24266;p67"/>
          <p:cNvGrpSpPr/>
          <p:nvPr/>
        </p:nvGrpSpPr>
        <p:grpSpPr>
          <a:xfrm>
            <a:off x="2273307" y="3378754"/>
            <a:ext cx="375818" cy="313374"/>
            <a:chOff x="2273307" y="3378754"/>
            <a:chExt cx="375818" cy="313374"/>
          </a:xfrm>
        </p:grpSpPr>
        <p:sp>
          <p:nvSpPr>
            <p:cNvPr id="24267" name="Google Shape;24267;p67"/>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8" name="Google Shape;24268;p67"/>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9" name="Google Shape;24269;p67"/>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0" name="Google Shape;24270;p67"/>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1" name="Google Shape;24271;p67"/>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2" name="Google Shape;24272;p67"/>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3" name="Google Shape;24273;p67"/>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4" name="Google Shape;24274;p67"/>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5" name="Google Shape;24275;p67"/>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6" name="Google Shape;24276;p67"/>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7" name="Google Shape;24277;p67"/>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8" name="Google Shape;24278;p67"/>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9" name="Google Shape;24279;p67"/>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0" name="Google Shape;24280;p67"/>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1" name="Google Shape;24281;p67"/>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2" name="Google Shape;24282;p67"/>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3" name="Google Shape;24283;p67"/>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4" name="Google Shape;24284;p67"/>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5" name="Google Shape;24285;p67"/>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6" name="Google Shape;24286;p67"/>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7" name="Google Shape;24287;p67"/>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8" name="Google Shape;24288;p67"/>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9" name="Google Shape;24289;p67"/>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0" name="Google Shape;24290;p67"/>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1" name="Google Shape;24291;p67"/>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2" name="Google Shape;24292;p67"/>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3" name="Google Shape;24293;p67"/>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4" name="Google Shape;24294;p67"/>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5" name="Google Shape;24295;p67"/>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6" name="Google Shape;24296;p67"/>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7" name="Google Shape;24297;p67"/>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8" name="Google Shape;24298;p67"/>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9" name="Google Shape;24299;p67"/>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0" name="Google Shape;24300;p67"/>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1" name="Google Shape;24301;p67"/>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2" name="Google Shape;24302;p67"/>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3" name="Google Shape;24303;p67"/>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4" name="Google Shape;24304;p67"/>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5" name="Google Shape;24305;p67"/>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6" name="Google Shape;24306;p67"/>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7" name="Google Shape;24307;p67"/>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8" name="Google Shape;24308;p67"/>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9" name="Google Shape;24309;p67"/>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0" name="Google Shape;24310;p67"/>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1" name="Google Shape;24311;p67"/>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2" name="Google Shape;24312;p67"/>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3" name="Google Shape;24313;p67"/>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4" name="Google Shape;24314;p67"/>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5" name="Google Shape;24315;p67"/>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6" name="Google Shape;24316;p67"/>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7" name="Google Shape;24317;p67"/>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8" name="Google Shape;24318;p67"/>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9" name="Google Shape;24319;p67"/>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0" name="Google Shape;24320;p67"/>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1" name="Google Shape;24321;p67"/>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2" name="Google Shape;24322;p67"/>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3" name="Google Shape;24323;p67"/>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4" name="Google Shape;24324;p67"/>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5" name="Google Shape;24325;p67"/>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6" name="Google Shape;24326;p67"/>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7" name="Google Shape;24327;p67"/>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8" name="Google Shape;24328;p67"/>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9" name="Google Shape;24329;p67"/>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0" name="Google Shape;24330;p67"/>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1" name="Google Shape;24331;p67"/>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2" name="Google Shape;24332;p67"/>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3" name="Google Shape;24333;p67"/>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4" name="Google Shape;24334;p67"/>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5" name="Google Shape;24335;p67"/>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6" name="Google Shape;24336;p67"/>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7" name="Google Shape;24337;p67"/>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8" name="Google Shape;24338;p67"/>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9" name="Google Shape;24339;p67"/>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0" name="Google Shape;24340;p67"/>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1" name="Google Shape;24341;p67"/>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2" name="Google Shape;24342;p67"/>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3" name="Google Shape;24343;p67"/>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4" name="Google Shape;24344;p67"/>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5" name="Google Shape;24345;p67"/>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6" name="Google Shape;24346;p67"/>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7" name="Google Shape;24347;p67"/>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8" name="Google Shape;24348;p67"/>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9" name="Google Shape;24349;p67"/>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0" name="Google Shape;24350;p67"/>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1" name="Google Shape;24351;p67"/>
          <p:cNvGrpSpPr/>
          <p:nvPr/>
        </p:nvGrpSpPr>
        <p:grpSpPr>
          <a:xfrm>
            <a:off x="2747484" y="3359460"/>
            <a:ext cx="377706" cy="352330"/>
            <a:chOff x="2747484" y="3359460"/>
            <a:chExt cx="377706" cy="352330"/>
          </a:xfrm>
        </p:grpSpPr>
        <p:sp>
          <p:nvSpPr>
            <p:cNvPr id="24352" name="Google Shape;24352;p67"/>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3" name="Google Shape;24353;p67"/>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4" name="Google Shape;24354;p67"/>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5" name="Google Shape;24355;p67"/>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6" name="Google Shape;24356;p67"/>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7" name="Google Shape;24357;p67"/>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8" name="Google Shape;24358;p67"/>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9" name="Google Shape;24359;p67"/>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0" name="Google Shape;24360;p67"/>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1" name="Google Shape;24361;p67"/>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2" name="Google Shape;24362;p67"/>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3" name="Google Shape;24363;p67"/>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4" name="Google Shape;24364;p67"/>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5" name="Google Shape;24365;p67"/>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6" name="Google Shape;24366;p67"/>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7" name="Google Shape;24367;p67"/>
          <p:cNvGrpSpPr/>
          <p:nvPr/>
        </p:nvGrpSpPr>
        <p:grpSpPr>
          <a:xfrm>
            <a:off x="3696205" y="3371938"/>
            <a:ext cx="375792" cy="327373"/>
            <a:chOff x="3696205" y="3371938"/>
            <a:chExt cx="375792" cy="327373"/>
          </a:xfrm>
        </p:grpSpPr>
        <p:sp>
          <p:nvSpPr>
            <p:cNvPr id="24368" name="Google Shape;24368;p67"/>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9" name="Google Shape;24369;p67"/>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0" name="Google Shape;24370;p67"/>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1" name="Google Shape;24371;p67"/>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2" name="Google Shape;24372;p67"/>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3" name="Google Shape;24373;p67"/>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4" name="Google Shape;24374;p67"/>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5" name="Google Shape;24375;p67"/>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6" name="Google Shape;24376;p67"/>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7" name="Google Shape;24377;p67"/>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8" name="Google Shape;24378;p67"/>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9" name="Google Shape;24379;p67"/>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0" name="Google Shape;24380;p67"/>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1" name="Google Shape;24381;p67"/>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2" name="Google Shape;24382;p67"/>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3" name="Google Shape;24383;p67"/>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4" name="Google Shape;24384;p67"/>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5" name="Google Shape;24385;p67"/>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6" name="Google Shape;24386;p67"/>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7" name="Google Shape;24387;p67"/>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8" name="Google Shape;24388;p67"/>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9" name="Google Shape;24389;p67"/>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0" name="Google Shape;24390;p67"/>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91" name="Google Shape;24391;p67"/>
          <p:cNvGrpSpPr/>
          <p:nvPr/>
        </p:nvGrpSpPr>
        <p:grpSpPr>
          <a:xfrm>
            <a:off x="6567324" y="2436849"/>
            <a:ext cx="366722" cy="342892"/>
            <a:chOff x="6567324" y="2436849"/>
            <a:chExt cx="366722" cy="342892"/>
          </a:xfrm>
        </p:grpSpPr>
        <p:sp>
          <p:nvSpPr>
            <p:cNvPr id="24392" name="Google Shape;24392;p67"/>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3" name="Google Shape;24393;p67"/>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4" name="Google Shape;24394;p67"/>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5" name="Google Shape;24395;p67"/>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6" name="Google Shape;24396;p67"/>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7" name="Google Shape;24397;p67"/>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8" name="Google Shape;24398;p67"/>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9" name="Google Shape;24399;p67"/>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0" name="Google Shape;24400;p67"/>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1" name="Google Shape;24401;p67"/>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2" name="Google Shape;24402;p67"/>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3" name="Google Shape;24403;p67"/>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04" name="Google Shape;24404;p67"/>
          <p:cNvGrpSpPr/>
          <p:nvPr/>
        </p:nvGrpSpPr>
        <p:grpSpPr>
          <a:xfrm>
            <a:off x="4208970" y="3361347"/>
            <a:ext cx="299349" cy="348188"/>
            <a:chOff x="4208970" y="3361347"/>
            <a:chExt cx="299349" cy="348188"/>
          </a:xfrm>
        </p:grpSpPr>
        <p:sp>
          <p:nvSpPr>
            <p:cNvPr id="24405" name="Google Shape;24405;p67"/>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6" name="Google Shape;24406;p67"/>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7" name="Google Shape;24407;p67"/>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8" name="Google Shape;24408;p67"/>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9" name="Google Shape;24409;p67"/>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0" name="Google Shape;24410;p67"/>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1" name="Google Shape;24411;p67"/>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2" name="Google Shape;24412;p67"/>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3" name="Google Shape;24413;p67"/>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4" name="Google Shape;24414;p67"/>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5" name="Google Shape;24415;p67"/>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6" name="Google Shape;24416;p67"/>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7" name="Google Shape;24417;p67"/>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8" name="Google Shape;24418;p67"/>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19" name="Google Shape;24419;p67"/>
          <p:cNvGrpSpPr/>
          <p:nvPr/>
        </p:nvGrpSpPr>
        <p:grpSpPr>
          <a:xfrm>
            <a:off x="2786833" y="1512351"/>
            <a:ext cx="366722" cy="353667"/>
            <a:chOff x="2786833" y="1512351"/>
            <a:chExt cx="366722" cy="353667"/>
          </a:xfrm>
        </p:grpSpPr>
        <p:sp>
          <p:nvSpPr>
            <p:cNvPr id="24420" name="Google Shape;24420;p67"/>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1" name="Google Shape;24421;p67"/>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2" name="Google Shape;24422;p67"/>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3" name="Google Shape;24423;p67"/>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4" name="Google Shape;24424;p67"/>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5" name="Google Shape;24425;p67"/>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6" name="Google Shape;24426;p67"/>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7" name="Google Shape;24427;p67"/>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8" name="Google Shape;24428;p67"/>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9" name="Google Shape;24429;p67"/>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0" name="Google Shape;24430;p67"/>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1" name="Google Shape;24431;p67"/>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2" name="Google Shape;24432;p67"/>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3" name="Google Shape;24433;p67"/>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4" name="Google Shape;24434;p67"/>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5" name="Google Shape;24435;p67"/>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6" name="Google Shape;24436;p67"/>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7" name="Google Shape;24437;p67"/>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8" name="Google Shape;24438;p67"/>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9" name="Google Shape;24439;p67"/>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40" name="Google Shape;24440;p67"/>
          <p:cNvGrpSpPr/>
          <p:nvPr/>
        </p:nvGrpSpPr>
        <p:grpSpPr>
          <a:xfrm>
            <a:off x="1845321" y="1512744"/>
            <a:ext cx="352723" cy="353090"/>
            <a:chOff x="1845321" y="1512744"/>
            <a:chExt cx="352723" cy="353090"/>
          </a:xfrm>
        </p:grpSpPr>
        <p:sp>
          <p:nvSpPr>
            <p:cNvPr id="24441" name="Google Shape;24441;p67"/>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2" name="Google Shape;24442;p67"/>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3" name="Google Shape;24443;p67"/>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4" name="Google Shape;24444;p67"/>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5" name="Google Shape;24445;p67"/>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6" name="Google Shape;24446;p67"/>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7" name="Google Shape;24447;p67"/>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8" name="Google Shape;24448;p67"/>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9" name="Google Shape;24449;p67"/>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0" name="Google Shape;24450;p67"/>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1" name="Google Shape;24451;p67"/>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2" name="Google Shape;24452;p67"/>
          <p:cNvGrpSpPr/>
          <p:nvPr/>
        </p:nvGrpSpPr>
        <p:grpSpPr>
          <a:xfrm>
            <a:off x="3214452" y="3340533"/>
            <a:ext cx="392465" cy="389896"/>
            <a:chOff x="3214452" y="3340533"/>
            <a:chExt cx="392465" cy="389896"/>
          </a:xfrm>
        </p:grpSpPr>
        <p:sp>
          <p:nvSpPr>
            <p:cNvPr id="24453" name="Google Shape;24453;p67"/>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4" name="Google Shape;24454;p67"/>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5" name="Google Shape;24455;p67"/>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6" name="Google Shape;24456;p67"/>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7" name="Google Shape;24457;p67"/>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8" name="Google Shape;24458;p67"/>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9" name="Google Shape;24459;p67"/>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0" name="Google Shape;24460;p67"/>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1" name="Google Shape;24461;p67"/>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2" name="Google Shape;24462;p67"/>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3" name="Google Shape;24463;p67"/>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4" name="Google Shape;24464;p67"/>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5" name="Google Shape;24465;p67"/>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6" name="Google Shape;24466;p67"/>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7" name="Google Shape;24467;p67"/>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8" name="Google Shape;24468;p67"/>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9" name="Google Shape;24469;p67"/>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0" name="Google Shape;24470;p67"/>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1" name="Google Shape;24471;p67"/>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2" name="Google Shape;24472;p67"/>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3" name="Google Shape;24473;p67"/>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4" name="Google Shape;24474;p67"/>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5" name="Google Shape;24475;p67"/>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6" name="Google Shape;24476;p67"/>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7" name="Google Shape;24477;p67"/>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78" name="Google Shape;24478;p67"/>
          <p:cNvGrpSpPr/>
          <p:nvPr/>
        </p:nvGrpSpPr>
        <p:grpSpPr>
          <a:xfrm>
            <a:off x="3327229" y="1499899"/>
            <a:ext cx="234650" cy="378440"/>
            <a:chOff x="3327229" y="1499899"/>
            <a:chExt cx="234650" cy="378440"/>
          </a:xfrm>
        </p:grpSpPr>
        <p:sp>
          <p:nvSpPr>
            <p:cNvPr id="24479" name="Google Shape;24479;p67"/>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0" name="Google Shape;24480;p67"/>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1" name="Google Shape;24481;p67"/>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2" name="Google Shape;24482;p67"/>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3" name="Google Shape;24483;p67"/>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4" name="Google Shape;24484;p67"/>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5" name="Google Shape;24485;p67"/>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6" name="Google Shape;24486;p67"/>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7" name="Google Shape;24487;p67"/>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8" name="Google Shape;24488;p67"/>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9" name="Google Shape;24489;p67"/>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0" name="Google Shape;24490;p67"/>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1" name="Google Shape;24491;p67"/>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2" name="Google Shape;24492;p67"/>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3" name="Google Shape;24493;p67"/>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4" name="Google Shape;24494;p67"/>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5" name="Google Shape;24495;p67"/>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6" name="Google Shape;24496;p67"/>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7" name="Google Shape;24497;p67"/>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8" name="Google Shape;24498;p67"/>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9" name="Google Shape;24499;p67"/>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00" name="Google Shape;24500;p67"/>
          <p:cNvGrpSpPr/>
          <p:nvPr/>
        </p:nvGrpSpPr>
        <p:grpSpPr>
          <a:xfrm>
            <a:off x="3735553" y="1530151"/>
            <a:ext cx="366722" cy="317962"/>
            <a:chOff x="3735553" y="1530151"/>
            <a:chExt cx="366722" cy="317962"/>
          </a:xfrm>
        </p:grpSpPr>
        <p:sp>
          <p:nvSpPr>
            <p:cNvPr id="24501" name="Google Shape;24501;p67"/>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2" name="Google Shape;24502;p67"/>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3" name="Google Shape;24503;p67"/>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4" name="Google Shape;24504;p67"/>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5" name="Google Shape;24505;p67"/>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6" name="Google Shape;24506;p67"/>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7" name="Google Shape;24507;p67"/>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8" name="Google Shape;24508;p67"/>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9" name="Google Shape;24509;p67"/>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0" name="Google Shape;24510;p67"/>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1" name="Google Shape;24511;p67"/>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2" name="Google Shape;24512;p67"/>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3" name="Google Shape;24513;p67"/>
          <p:cNvGrpSpPr/>
          <p:nvPr/>
        </p:nvGrpSpPr>
        <p:grpSpPr>
          <a:xfrm>
            <a:off x="866322" y="2469775"/>
            <a:ext cx="379226" cy="322733"/>
            <a:chOff x="866322" y="2469775"/>
            <a:chExt cx="379226" cy="322733"/>
          </a:xfrm>
        </p:grpSpPr>
        <p:sp>
          <p:nvSpPr>
            <p:cNvPr id="24514" name="Google Shape;24514;p67"/>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5" name="Google Shape;24515;p67"/>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6" name="Google Shape;24516;p67"/>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7" name="Google Shape;24517;p67"/>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8" name="Google Shape;24518;p67"/>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9" name="Google Shape;24519;p67"/>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0" name="Google Shape;24520;p67"/>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1" name="Google Shape;24521;p67"/>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2" name="Google Shape;24522;p67"/>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3" name="Google Shape;24523;p67"/>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4" name="Google Shape;24524;p67"/>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5" name="Google Shape;24525;p67"/>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6" name="Google Shape;24526;p67"/>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7" name="Google Shape;24527;p67"/>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8" name="Google Shape;24528;p67"/>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9" name="Google Shape;24529;p67"/>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0" name="Google Shape;24530;p67"/>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1" name="Google Shape;24531;p67"/>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2" name="Google Shape;24532;p67"/>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3" name="Google Shape;24533;p67"/>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4" name="Google Shape;24534;p67"/>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5" name="Google Shape;24535;p67"/>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6" name="Google Shape;24536;p67"/>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7" name="Google Shape;24537;p67"/>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8" name="Google Shape;24538;p67"/>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9" name="Google Shape;24539;p67"/>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40" name="Google Shape;24540;p67"/>
          <p:cNvGrpSpPr/>
          <p:nvPr/>
        </p:nvGrpSpPr>
        <p:grpSpPr>
          <a:xfrm>
            <a:off x="1328387" y="2500814"/>
            <a:ext cx="404183" cy="289151"/>
            <a:chOff x="1328387" y="2500814"/>
            <a:chExt cx="404183" cy="289151"/>
          </a:xfrm>
        </p:grpSpPr>
        <p:sp>
          <p:nvSpPr>
            <p:cNvPr id="24541" name="Google Shape;24541;p67"/>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2" name="Google Shape;24542;p67"/>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3" name="Google Shape;24543;p67"/>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4" name="Google Shape;24544;p67"/>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5" name="Google Shape;24545;p67"/>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6" name="Google Shape;24546;p67"/>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7" name="Google Shape;24547;p67"/>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8" name="Google Shape;24548;p67"/>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9" name="Google Shape;24549;p67"/>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0" name="Google Shape;24550;p67"/>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1" name="Google Shape;24551;p67"/>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2" name="Google Shape;24552;p67"/>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3" name="Google Shape;24553;p67"/>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4" name="Google Shape;24554;p67"/>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5" name="Google Shape;24555;p67"/>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6" name="Google Shape;24556;p67"/>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7" name="Google Shape;24557;p67"/>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8" name="Google Shape;24558;p67"/>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9" name="Google Shape;24559;p67"/>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0" name="Google Shape;24560;p67"/>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1" name="Google Shape;24561;p67"/>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2" name="Google Shape;24562;p67"/>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3" name="Google Shape;24563;p67"/>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4" name="Google Shape;24564;p67"/>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5" name="Google Shape;24565;p67"/>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6" name="Google Shape;24566;p67"/>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7" name="Google Shape;24567;p67"/>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8" name="Google Shape;24568;p67"/>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9" name="Google Shape;24569;p67"/>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0" name="Google Shape;24570;p67"/>
          <p:cNvGrpSpPr/>
          <p:nvPr/>
        </p:nvGrpSpPr>
        <p:grpSpPr>
          <a:xfrm>
            <a:off x="1821465" y="2495702"/>
            <a:ext cx="365988" cy="270801"/>
            <a:chOff x="1821465" y="2495702"/>
            <a:chExt cx="365988" cy="270801"/>
          </a:xfrm>
        </p:grpSpPr>
        <p:sp>
          <p:nvSpPr>
            <p:cNvPr id="24571" name="Google Shape;24571;p67"/>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2" name="Google Shape;24572;p67"/>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3" name="Google Shape;24573;p67"/>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4" name="Google Shape;24574;p67"/>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5" name="Google Shape;24575;p67"/>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6" name="Google Shape;24576;p67"/>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7" name="Google Shape;24577;p67"/>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8" name="Google Shape;24578;p67"/>
          <p:cNvGrpSpPr/>
          <p:nvPr/>
        </p:nvGrpSpPr>
        <p:grpSpPr>
          <a:xfrm>
            <a:off x="3725723" y="2455776"/>
            <a:ext cx="354977" cy="351202"/>
            <a:chOff x="3725723" y="2455776"/>
            <a:chExt cx="354977" cy="351202"/>
          </a:xfrm>
        </p:grpSpPr>
        <p:sp>
          <p:nvSpPr>
            <p:cNvPr id="24579" name="Google Shape;24579;p67"/>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0" name="Google Shape;24580;p67"/>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1" name="Google Shape;24581;p67"/>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2" name="Google Shape;24582;p67"/>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3" name="Google Shape;24583;p67"/>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4" name="Google Shape;24584;p67"/>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5" name="Google Shape;24585;p67"/>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6" name="Google Shape;24586;p67"/>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7" name="Google Shape;24587;p67"/>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8" name="Google Shape;24588;p67"/>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9" name="Google Shape;24589;p67"/>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0" name="Google Shape;24590;p67"/>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1" name="Google Shape;24591;p67"/>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2" name="Google Shape;24592;p67"/>
          <p:cNvGrpSpPr/>
          <p:nvPr/>
        </p:nvGrpSpPr>
        <p:grpSpPr>
          <a:xfrm>
            <a:off x="5226165" y="1977641"/>
            <a:ext cx="230482" cy="388847"/>
            <a:chOff x="5226165" y="1977641"/>
            <a:chExt cx="230482" cy="388847"/>
          </a:xfrm>
        </p:grpSpPr>
        <p:sp>
          <p:nvSpPr>
            <p:cNvPr id="24593" name="Google Shape;24593;p67"/>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4" name="Google Shape;24594;p67"/>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5" name="Google Shape;24595;p67"/>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6" name="Google Shape;24596;p67"/>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7" name="Google Shape;24597;p67"/>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8" name="Google Shape;24598;p67"/>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9" name="Google Shape;24599;p67"/>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0" name="Google Shape;24600;p67"/>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1" name="Google Shape;24601;p67"/>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2" name="Google Shape;24602;p67"/>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3" name="Google Shape;24603;p67"/>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4" name="Google Shape;24604;p67"/>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5" name="Google Shape;24605;p67"/>
          <p:cNvGrpSpPr/>
          <p:nvPr/>
        </p:nvGrpSpPr>
        <p:grpSpPr>
          <a:xfrm>
            <a:off x="5632602" y="2025510"/>
            <a:ext cx="370130" cy="287264"/>
            <a:chOff x="5632602" y="2025510"/>
            <a:chExt cx="370130" cy="287264"/>
          </a:xfrm>
        </p:grpSpPr>
        <p:sp>
          <p:nvSpPr>
            <p:cNvPr id="24606" name="Google Shape;24606;p67"/>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7" name="Google Shape;24607;p67"/>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8" name="Google Shape;24608;p67"/>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9" name="Google Shape;24609;p67"/>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0" name="Google Shape;24610;p67"/>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1" name="Google Shape;24611;p67"/>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2" name="Google Shape;24612;p67"/>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3" name="Google Shape;24613;p67"/>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4" name="Google Shape;24614;p67"/>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5" name="Google Shape;24615;p67"/>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6" name="Google Shape;24616;p67"/>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7" name="Google Shape;24617;p67"/>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8" name="Google Shape;24618;p67"/>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9" name="Google Shape;24619;p67"/>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0" name="Google Shape;24620;p67"/>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1" name="Google Shape;24621;p67"/>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2" name="Google Shape;24622;p67"/>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3" name="Google Shape;24623;p67"/>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4" name="Google Shape;24624;p67"/>
          <p:cNvGrpSpPr/>
          <p:nvPr/>
        </p:nvGrpSpPr>
        <p:grpSpPr>
          <a:xfrm>
            <a:off x="4212378" y="2456537"/>
            <a:ext cx="331515" cy="330021"/>
            <a:chOff x="4212378" y="2456537"/>
            <a:chExt cx="331515" cy="330021"/>
          </a:xfrm>
        </p:grpSpPr>
        <p:sp>
          <p:nvSpPr>
            <p:cNvPr id="24625" name="Google Shape;24625;p67"/>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6" name="Google Shape;24626;p67"/>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7" name="Google Shape;24627;p67"/>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8" name="Google Shape;24628;p67"/>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9" name="Google Shape;24629;p67"/>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0" name="Google Shape;24630;p67"/>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1" name="Google Shape;24631;p67"/>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2" name="Google Shape;24632;p67"/>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3" name="Google Shape;24633;p67"/>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34" name="Google Shape;24634;p67"/>
          <p:cNvGrpSpPr/>
          <p:nvPr/>
        </p:nvGrpSpPr>
        <p:grpSpPr>
          <a:xfrm>
            <a:off x="6176013" y="1977825"/>
            <a:ext cx="235411" cy="347427"/>
            <a:chOff x="6176013" y="1977825"/>
            <a:chExt cx="235411" cy="347427"/>
          </a:xfrm>
        </p:grpSpPr>
        <p:sp>
          <p:nvSpPr>
            <p:cNvPr id="24635" name="Google Shape;24635;p67"/>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6" name="Google Shape;24636;p67"/>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7" name="Google Shape;24637;p67"/>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8" name="Google Shape;24638;p67"/>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9" name="Google Shape;24639;p67"/>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0" name="Google Shape;24640;p67"/>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1" name="Google Shape;24641;p67"/>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2" name="Google Shape;24642;p67"/>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3" name="Google Shape;24643;p67"/>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4" name="Google Shape;24644;p67"/>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5" name="Google Shape;24645;p67"/>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6" name="Google Shape;24646;p67"/>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7" name="Google Shape;24647;p67"/>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8" name="Google Shape;24648;p67"/>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9" name="Google Shape;24649;p67"/>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0" name="Google Shape;24650;p67"/>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1" name="Google Shape;24651;p67"/>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52" name="Google Shape;24652;p67"/>
          <p:cNvGrpSpPr/>
          <p:nvPr/>
        </p:nvGrpSpPr>
        <p:grpSpPr>
          <a:xfrm>
            <a:off x="6652077" y="1977458"/>
            <a:ext cx="235778" cy="347794"/>
            <a:chOff x="6652077" y="1977458"/>
            <a:chExt cx="235778" cy="347794"/>
          </a:xfrm>
        </p:grpSpPr>
        <p:sp>
          <p:nvSpPr>
            <p:cNvPr id="24653" name="Google Shape;24653;p67"/>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4" name="Google Shape;24654;p67"/>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5" name="Google Shape;24655;p67"/>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6" name="Google Shape;24656;p67"/>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7" name="Google Shape;24657;p67"/>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8" name="Google Shape;24658;p67"/>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9" name="Google Shape;24659;p67"/>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0" name="Google Shape;24660;p67"/>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1" name="Google Shape;24661;p67"/>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2" name="Google Shape;24662;p67"/>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3" name="Google Shape;24663;p67"/>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4" name="Google Shape;24664;p67"/>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5" name="Google Shape;24665;p67"/>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6" name="Google Shape;24666;p67"/>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7" name="Google Shape;24667;p67"/>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8" name="Google Shape;24668;p67"/>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9" name="Google Shape;24669;p67"/>
          <p:cNvGrpSpPr/>
          <p:nvPr/>
        </p:nvGrpSpPr>
        <p:grpSpPr>
          <a:xfrm>
            <a:off x="7072513" y="1997512"/>
            <a:ext cx="394352" cy="308052"/>
            <a:chOff x="7072513" y="1997512"/>
            <a:chExt cx="394352" cy="308052"/>
          </a:xfrm>
        </p:grpSpPr>
        <p:sp>
          <p:nvSpPr>
            <p:cNvPr id="24670" name="Google Shape;24670;p67"/>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1" name="Google Shape;24671;p67"/>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2" name="Google Shape;24672;p67"/>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3" name="Google Shape;24673;p67"/>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4" name="Google Shape;24674;p67"/>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5" name="Google Shape;24675;p67"/>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6" name="Google Shape;24676;p67"/>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7" name="Google Shape;24677;p67"/>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8" name="Google Shape;24678;p67"/>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9" name="Google Shape;24679;p67"/>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0" name="Google Shape;24680;p67"/>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81" name="Google Shape;24681;p67"/>
          <p:cNvGrpSpPr/>
          <p:nvPr/>
        </p:nvGrpSpPr>
        <p:grpSpPr>
          <a:xfrm>
            <a:off x="7576208" y="1977825"/>
            <a:ext cx="292533" cy="347454"/>
            <a:chOff x="7576208" y="1977825"/>
            <a:chExt cx="292533" cy="347454"/>
          </a:xfrm>
        </p:grpSpPr>
        <p:sp>
          <p:nvSpPr>
            <p:cNvPr id="24682" name="Google Shape;24682;p67"/>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3" name="Google Shape;24683;p67"/>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4" name="Google Shape;24684;p67"/>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5" name="Google Shape;24685;p67"/>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6" name="Google Shape;24686;p67"/>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7" name="Google Shape;24687;p67"/>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8" name="Google Shape;24688;p67"/>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9" name="Google Shape;24689;p67"/>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0" name="Google Shape;24690;p67"/>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1" name="Google Shape;24691;p67"/>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2" name="Google Shape;24692;p67"/>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3" name="Google Shape;24693;p67"/>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4" name="Google Shape;24694;p67"/>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95" name="Google Shape;24695;p67"/>
          <p:cNvGrpSpPr/>
          <p:nvPr/>
        </p:nvGrpSpPr>
        <p:grpSpPr>
          <a:xfrm>
            <a:off x="8023882" y="1977458"/>
            <a:ext cx="320557" cy="347794"/>
            <a:chOff x="8023882" y="1977458"/>
            <a:chExt cx="320557" cy="347794"/>
          </a:xfrm>
        </p:grpSpPr>
        <p:sp>
          <p:nvSpPr>
            <p:cNvPr id="24696" name="Google Shape;24696;p67"/>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7" name="Google Shape;24697;p67"/>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8" name="Google Shape;24698;p67"/>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9" name="Google Shape;24699;p67"/>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0" name="Google Shape;24700;p67"/>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1" name="Google Shape;24701;p67"/>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2" name="Google Shape;24702;p67"/>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3" name="Google Shape;24703;p67"/>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4" name="Google Shape;24704;p67"/>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5" name="Google Shape;24705;p67"/>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6" name="Google Shape;24706;p67"/>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7" name="Google Shape;24707;p67"/>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8" name="Google Shape;24708;p67"/>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9" name="Google Shape;24709;p67"/>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0" name="Google Shape;24710;p67"/>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1" name="Google Shape;24711;p67"/>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2" name="Google Shape;24712;p67"/>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3" name="Google Shape;24713;p67"/>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4" name="Google Shape;24714;p67"/>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5" name="Google Shape;24715;p67"/>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6" name="Google Shape;24716;p67"/>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7" name="Google Shape;24717;p67"/>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8" name="Google Shape;24718;p67"/>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9" name="Google Shape;24719;p67"/>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0" name="Google Shape;24720;p67"/>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1" name="Google Shape;24721;p67"/>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2" name="Google Shape;24722;p67"/>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3" name="Google Shape;24723;p67"/>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4" name="Google Shape;24724;p67"/>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5" name="Google Shape;24725;p67"/>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6" name="Google Shape;24726;p67"/>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7" name="Google Shape;24727;p67"/>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8" name="Google Shape;24728;p67"/>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9" name="Google Shape;24729;p67"/>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0" name="Google Shape;24730;p67"/>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1" name="Google Shape;24731;p67"/>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2" name="Google Shape;24732;p67"/>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3" name="Google Shape;24733;p67"/>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4" name="Google Shape;24734;p67"/>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5" name="Google Shape;24735;p67"/>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6" name="Google Shape;24736;p67"/>
          <p:cNvGrpSpPr/>
          <p:nvPr/>
        </p:nvGrpSpPr>
        <p:grpSpPr>
          <a:xfrm>
            <a:off x="5627674" y="2444819"/>
            <a:ext cx="345147" cy="342630"/>
            <a:chOff x="5627674" y="2444819"/>
            <a:chExt cx="345147" cy="342630"/>
          </a:xfrm>
        </p:grpSpPr>
        <p:sp>
          <p:nvSpPr>
            <p:cNvPr id="24737" name="Google Shape;24737;p67"/>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8" name="Google Shape;24738;p67"/>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9" name="Google Shape;24739;p67"/>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0" name="Google Shape;24740;p67"/>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1" name="Google Shape;24741;p67"/>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2" name="Google Shape;24742;p67"/>
          <p:cNvGrpSpPr/>
          <p:nvPr/>
        </p:nvGrpSpPr>
        <p:grpSpPr>
          <a:xfrm>
            <a:off x="4653996" y="2440257"/>
            <a:ext cx="396607" cy="348555"/>
            <a:chOff x="4653996" y="2440257"/>
            <a:chExt cx="396607" cy="348555"/>
          </a:xfrm>
        </p:grpSpPr>
        <p:sp>
          <p:nvSpPr>
            <p:cNvPr id="24743" name="Google Shape;24743;p67"/>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4" name="Google Shape;24744;p67"/>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5" name="Google Shape;24745;p67"/>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6" name="Google Shape;24746;p67"/>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7" name="Google Shape;24747;p67"/>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8" name="Google Shape;24748;p67"/>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9" name="Google Shape;24749;p67"/>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0" name="Google Shape;24750;p67"/>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1" name="Google Shape;24751;p67"/>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2" name="Google Shape;24752;p67"/>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3" name="Google Shape;24753;p67"/>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4" name="Google Shape;24754;p67"/>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5" name="Google Shape;24755;p67"/>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6" name="Google Shape;24756;p67"/>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7" name="Google Shape;24757;p67"/>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8" name="Google Shape;24758;p67"/>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9" name="Google Shape;24759;p67"/>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0" name="Google Shape;24760;p67"/>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1" name="Google Shape;24761;p67"/>
          <p:cNvGrpSpPr/>
          <p:nvPr/>
        </p:nvGrpSpPr>
        <p:grpSpPr>
          <a:xfrm>
            <a:off x="1854391" y="2895140"/>
            <a:ext cx="301630" cy="374272"/>
            <a:chOff x="1854391" y="2895140"/>
            <a:chExt cx="301630" cy="374272"/>
          </a:xfrm>
        </p:grpSpPr>
        <p:sp>
          <p:nvSpPr>
            <p:cNvPr id="24762" name="Google Shape;24762;p67"/>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3" name="Google Shape;24763;p67"/>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4" name="Google Shape;24764;p67"/>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5" name="Google Shape;24765;p67"/>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6" name="Google Shape;24766;p67"/>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7" name="Google Shape;24767;p67"/>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8" name="Google Shape;24768;p67"/>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9" name="Google Shape;24769;p67"/>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0" name="Google Shape;24770;p67"/>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1" name="Google Shape;24771;p67"/>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2" name="Google Shape;24772;p67"/>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3" name="Google Shape;24773;p67"/>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4" name="Google Shape;24774;p67"/>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5" name="Google Shape;24775;p67"/>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6" name="Google Shape;24776;p67"/>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7" name="Google Shape;24777;p67"/>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8" name="Google Shape;24778;p67"/>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9" name="Google Shape;24779;p67"/>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0" name="Google Shape;24780;p67"/>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1" name="Google Shape;24781;p67"/>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2" name="Google Shape;24782;p67"/>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3" name="Google Shape;24783;p67"/>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4" name="Google Shape;24784;p67"/>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5" name="Google Shape;24785;p67"/>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6" name="Google Shape;24786;p67"/>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7" name="Google Shape;24787;p67"/>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8" name="Google Shape;24788;p67"/>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9" name="Google Shape;24789;p67"/>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0" name="Google Shape;24790;p67"/>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1" name="Google Shape;24791;p67"/>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2" name="Google Shape;24792;p67"/>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3" name="Google Shape;24793;p67"/>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4" name="Google Shape;24794;p67"/>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5" name="Google Shape;24795;p67"/>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6" name="Google Shape;24796;p67"/>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7" name="Google Shape;24797;p67"/>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8" name="Google Shape;24798;p67"/>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9" name="Google Shape;24799;p67"/>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0" name="Google Shape;24800;p67"/>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1" name="Google Shape;24801;p67"/>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2" name="Google Shape;24802;p67"/>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3" name="Google Shape;24803;p67"/>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4" name="Google Shape;24804;p67"/>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5" name="Google Shape;24805;p67"/>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6" name="Google Shape;24806;p67"/>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7" name="Google Shape;24807;p67"/>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8" name="Google Shape;24808;p67"/>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9" name="Google Shape;24809;p67"/>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0" name="Google Shape;24810;p67"/>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11" name="Google Shape;24811;p67"/>
          <p:cNvGrpSpPr/>
          <p:nvPr/>
        </p:nvGrpSpPr>
        <p:grpSpPr>
          <a:xfrm>
            <a:off x="5172817" y="2438370"/>
            <a:ext cx="289518" cy="357651"/>
            <a:chOff x="5172817" y="2438370"/>
            <a:chExt cx="289518" cy="357651"/>
          </a:xfrm>
        </p:grpSpPr>
        <p:sp>
          <p:nvSpPr>
            <p:cNvPr id="24812" name="Google Shape;24812;p67"/>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3" name="Google Shape;24813;p67"/>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4" name="Google Shape;24814;p67"/>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5" name="Google Shape;24815;p67"/>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6" name="Google Shape;24816;p67"/>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7" name="Google Shape;24817;p67"/>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8" name="Google Shape;24818;p67"/>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9" name="Google Shape;24819;p67"/>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0" name="Google Shape;24820;p67"/>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1" name="Google Shape;24821;p67"/>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2" name="Google Shape;24822;p67"/>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3" name="Google Shape;24823;p67"/>
          <p:cNvGrpSpPr/>
          <p:nvPr/>
        </p:nvGrpSpPr>
        <p:grpSpPr>
          <a:xfrm>
            <a:off x="3234506" y="2484534"/>
            <a:ext cx="388297" cy="293320"/>
            <a:chOff x="3234506" y="2484534"/>
            <a:chExt cx="388297" cy="293320"/>
          </a:xfrm>
        </p:grpSpPr>
        <p:sp>
          <p:nvSpPr>
            <p:cNvPr id="24824" name="Google Shape;24824;p67"/>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5" name="Google Shape;24825;p67"/>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6" name="Google Shape;24826;p67"/>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7" name="Google Shape;24827;p67"/>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8" name="Google Shape;24828;p67"/>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9" name="Google Shape;24829;p67"/>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0" name="Google Shape;24830;p67"/>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1" name="Google Shape;24831;p67"/>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2" name="Google Shape;24832;p67"/>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3" name="Google Shape;24833;p67"/>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4" name="Google Shape;24834;p67"/>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5" name="Google Shape;24835;p67"/>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6" name="Google Shape;24836;p67"/>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7" name="Google Shape;24837;p67"/>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8" name="Google Shape;24838;p67"/>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9" name="Google Shape;24839;p67"/>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0" name="Google Shape;24840;p67"/>
          <p:cNvGrpSpPr/>
          <p:nvPr/>
        </p:nvGrpSpPr>
        <p:grpSpPr>
          <a:xfrm>
            <a:off x="6065149" y="3367036"/>
            <a:ext cx="362553" cy="356498"/>
            <a:chOff x="6065149" y="3367036"/>
            <a:chExt cx="362553" cy="356498"/>
          </a:xfrm>
        </p:grpSpPr>
        <p:sp>
          <p:nvSpPr>
            <p:cNvPr id="24841" name="Google Shape;24841;p67"/>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2" name="Google Shape;24842;p67"/>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3" name="Google Shape;24843;p67"/>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4" name="Google Shape;24844;p67"/>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5" name="Google Shape;24845;p67"/>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46" name="Google Shape;24846;p67"/>
          <p:cNvGrpSpPr/>
          <p:nvPr/>
        </p:nvGrpSpPr>
        <p:grpSpPr>
          <a:xfrm>
            <a:off x="6540821" y="3367036"/>
            <a:ext cx="362553" cy="356498"/>
            <a:chOff x="6540821" y="3367036"/>
            <a:chExt cx="362553" cy="356498"/>
          </a:xfrm>
        </p:grpSpPr>
        <p:sp>
          <p:nvSpPr>
            <p:cNvPr id="24847" name="Google Shape;24847;p67"/>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8" name="Google Shape;24848;p67"/>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9" name="Google Shape;24849;p67"/>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0" name="Google Shape;24850;p67"/>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1" name="Google Shape;24851;p67"/>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2" name="Google Shape;24852;p67"/>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3" name="Google Shape;24853;p67"/>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4" name="Google Shape;24854;p67"/>
          <p:cNvGrpSpPr/>
          <p:nvPr/>
        </p:nvGrpSpPr>
        <p:grpSpPr>
          <a:xfrm>
            <a:off x="2302458" y="2474704"/>
            <a:ext cx="354479" cy="312561"/>
            <a:chOff x="2302458" y="2474704"/>
            <a:chExt cx="354479" cy="312561"/>
          </a:xfrm>
        </p:grpSpPr>
        <p:sp>
          <p:nvSpPr>
            <p:cNvPr id="24855" name="Google Shape;24855;p67"/>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6" name="Google Shape;24856;p67"/>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7" name="Google Shape;24857;p67"/>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8" name="Google Shape;24858;p67"/>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9" name="Google Shape;24859;p67"/>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0" name="Google Shape;24860;p67"/>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1" name="Google Shape;24861;p67"/>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2" name="Google Shape;24862;p67"/>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3" name="Google Shape;24863;p67"/>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4" name="Google Shape;24864;p67"/>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5" name="Google Shape;24865;p67"/>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6" name="Google Shape;24866;p67"/>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7" name="Google Shape;24867;p67"/>
          <p:cNvGrpSpPr/>
          <p:nvPr/>
        </p:nvGrpSpPr>
        <p:grpSpPr>
          <a:xfrm>
            <a:off x="2831110" y="2442538"/>
            <a:ext cx="246002" cy="348922"/>
            <a:chOff x="2831110" y="2442538"/>
            <a:chExt cx="246002" cy="348922"/>
          </a:xfrm>
        </p:grpSpPr>
        <p:sp>
          <p:nvSpPr>
            <p:cNvPr id="24868" name="Google Shape;24868;p67"/>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9" name="Google Shape;24869;p67"/>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0" name="Google Shape;24870;p67"/>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1" name="Google Shape;24871;p67"/>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2" name="Google Shape;24872;p67"/>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3" name="Google Shape;24873;p67"/>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4" name="Google Shape;24874;p67"/>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5" name="Google Shape;24875;p67"/>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6" name="Google Shape;24876;p67"/>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7" name="Google Shape;24877;p67"/>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8" name="Google Shape;24878;p67"/>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9" name="Google Shape;24879;p67"/>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0" name="Google Shape;24880;p67"/>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1" name="Google Shape;24881;p67"/>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2" name="Google Shape;24882;p67"/>
          <p:cNvGrpSpPr/>
          <p:nvPr/>
        </p:nvGrpSpPr>
        <p:grpSpPr>
          <a:xfrm>
            <a:off x="7016492" y="3367036"/>
            <a:ext cx="362947" cy="356498"/>
            <a:chOff x="7016492" y="3367036"/>
            <a:chExt cx="362947" cy="356498"/>
          </a:xfrm>
        </p:grpSpPr>
        <p:sp>
          <p:nvSpPr>
            <p:cNvPr id="24883" name="Google Shape;24883;p67"/>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4" name="Google Shape;24884;p67"/>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5" name="Google Shape;24885;p67"/>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6" name="Google Shape;24886;p67"/>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7" name="Google Shape;24887;p67"/>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8" name="Google Shape;24888;p67"/>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9" name="Google Shape;24889;p67"/>
          <p:cNvGrpSpPr/>
          <p:nvPr/>
        </p:nvGrpSpPr>
        <p:grpSpPr>
          <a:xfrm>
            <a:off x="4831774" y="3817357"/>
            <a:ext cx="362947" cy="356576"/>
            <a:chOff x="5108852" y="3817357"/>
            <a:chExt cx="362947" cy="356576"/>
          </a:xfrm>
        </p:grpSpPr>
        <p:sp>
          <p:nvSpPr>
            <p:cNvPr id="24890" name="Google Shape;24890;p67"/>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1" name="Google Shape;24891;p67"/>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2" name="Google Shape;24892;p67"/>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3" name="Google Shape;24893;p67"/>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4" name="Google Shape;24894;p67"/>
          <p:cNvGrpSpPr/>
          <p:nvPr/>
        </p:nvGrpSpPr>
        <p:grpSpPr>
          <a:xfrm>
            <a:off x="5728642" y="3817357"/>
            <a:ext cx="362947" cy="356576"/>
            <a:chOff x="6005720" y="3817357"/>
            <a:chExt cx="362947" cy="356576"/>
          </a:xfrm>
        </p:grpSpPr>
        <p:sp>
          <p:nvSpPr>
            <p:cNvPr id="24895" name="Google Shape;24895;p67"/>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6" name="Google Shape;24896;p67"/>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7" name="Google Shape;24897;p67"/>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8" name="Google Shape;24898;p67"/>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9" name="Google Shape;24899;p67"/>
          <p:cNvGrpSpPr/>
          <p:nvPr/>
        </p:nvGrpSpPr>
        <p:grpSpPr>
          <a:xfrm>
            <a:off x="5589452" y="3367036"/>
            <a:ext cx="362580" cy="356498"/>
            <a:chOff x="5589452" y="3367036"/>
            <a:chExt cx="362580" cy="356498"/>
          </a:xfrm>
        </p:grpSpPr>
        <p:sp>
          <p:nvSpPr>
            <p:cNvPr id="24900" name="Google Shape;24900;p67"/>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1" name="Google Shape;24901;p67"/>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2" name="Google Shape;24902;p67"/>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3" name="Google Shape;24903;p67"/>
          <p:cNvGrpSpPr/>
          <p:nvPr/>
        </p:nvGrpSpPr>
        <p:grpSpPr>
          <a:xfrm>
            <a:off x="7488021" y="3362475"/>
            <a:ext cx="372017" cy="365621"/>
            <a:chOff x="7488021" y="3362475"/>
            <a:chExt cx="372017" cy="365621"/>
          </a:xfrm>
        </p:grpSpPr>
        <p:sp>
          <p:nvSpPr>
            <p:cNvPr id="24904" name="Google Shape;24904;p67"/>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5" name="Google Shape;24905;p67"/>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6" name="Google Shape;24906;p67"/>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7" name="Google Shape;24907;p67"/>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8" name="Google Shape;24908;p67"/>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9" name="Google Shape;24909;p67"/>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0" name="Google Shape;24910;p67"/>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1" name="Google Shape;24911;p67"/>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2" name="Google Shape;24912;p67"/>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3" name="Google Shape;24913;p67"/>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4" name="Google Shape;24914;p67"/>
          <p:cNvGrpSpPr/>
          <p:nvPr/>
        </p:nvGrpSpPr>
        <p:grpSpPr>
          <a:xfrm>
            <a:off x="5113781" y="3367036"/>
            <a:ext cx="362553" cy="356498"/>
            <a:chOff x="5113781" y="3367036"/>
            <a:chExt cx="362553" cy="356498"/>
          </a:xfrm>
        </p:grpSpPr>
        <p:sp>
          <p:nvSpPr>
            <p:cNvPr id="24915" name="Google Shape;24915;p67"/>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6" name="Google Shape;24916;p67"/>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17" name="Google Shape;24917;p67"/>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18" name="Google Shape;24918;p67"/>
          <p:cNvGrpSpPr/>
          <p:nvPr/>
        </p:nvGrpSpPr>
        <p:grpSpPr>
          <a:xfrm>
            <a:off x="7968621" y="3365489"/>
            <a:ext cx="375818" cy="357651"/>
            <a:chOff x="7968621" y="3365489"/>
            <a:chExt cx="375818" cy="357651"/>
          </a:xfrm>
        </p:grpSpPr>
        <p:sp>
          <p:nvSpPr>
            <p:cNvPr id="24919" name="Google Shape;24919;p67"/>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0" name="Google Shape;24920;p67"/>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1" name="Google Shape;24921;p67"/>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2" name="Google Shape;24922;p67"/>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3" name="Google Shape;24923;p67"/>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4" name="Google Shape;24924;p67"/>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5" name="Google Shape;24925;p67"/>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6" name="Google Shape;24926;p67"/>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7" name="Google Shape;24927;p67"/>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8" name="Google Shape;24928;p67"/>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9" name="Google Shape;24929;p67"/>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0" name="Google Shape;24930;p67"/>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1" name="Google Shape;24931;p67"/>
          <p:cNvGrpSpPr/>
          <p:nvPr/>
        </p:nvGrpSpPr>
        <p:grpSpPr>
          <a:xfrm>
            <a:off x="5280208" y="3817357"/>
            <a:ext cx="362947" cy="356576"/>
            <a:chOff x="5557286" y="3817357"/>
            <a:chExt cx="362947" cy="356576"/>
          </a:xfrm>
        </p:grpSpPr>
        <p:grpSp>
          <p:nvGrpSpPr>
            <p:cNvPr id="24932" name="Google Shape;24932;p67"/>
            <p:cNvGrpSpPr/>
            <p:nvPr/>
          </p:nvGrpSpPr>
          <p:grpSpPr>
            <a:xfrm>
              <a:off x="5557286" y="3817357"/>
              <a:ext cx="362947" cy="356576"/>
              <a:chOff x="5557286" y="3817357"/>
              <a:chExt cx="362947" cy="356576"/>
            </a:xfrm>
          </p:grpSpPr>
          <p:sp>
            <p:nvSpPr>
              <p:cNvPr id="24933" name="Google Shape;24933;p67"/>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4" name="Google Shape;24934;p67"/>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5" name="Google Shape;24935;p67"/>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36" name="Google Shape;24936;p67"/>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7" name="Google Shape;24937;p67"/>
          <p:cNvGrpSpPr/>
          <p:nvPr/>
        </p:nvGrpSpPr>
        <p:grpSpPr>
          <a:xfrm>
            <a:off x="4383341" y="3817357"/>
            <a:ext cx="362947" cy="356576"/>
            <a:chOff x="4660419" y="3817357"/>
            <a:chExt cx="362947" cy="356576"/>
          </a:xfrm>
        </p:grpSpPr>
        <p:grpSp>
          <p:nvGrpSpPr>
            <p:cNvPr id="24938" name="Google Shape;24938;p67"/>
            <p:cNvGrpSpPr/>
            <p:nvPr/>
          </p:nvGrpSpPr>
          <p:grpSpPr>
            <a:xfrm>
              <a:off x="4660419" y="3817357"/>
              <a:ext cx="362947" cy="356576"/>
              <a:chOff x="4660419" y="3817357"/>
              <a:chExt cx="362947" cy="356576"/>
            </a:xfrm>
          </p:grpSpPr>
          <p:sp>
            <p:nvSpPr>
              <p:cNvPr id="24939" name="Google Shape;24939;p67"/>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0" name="Google Shape;24940;p67"/>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1" name="Google Shape;24941;p67"/>
            <p:cNvGrpSpPr/>
            <p:nvPr/>
          </p:nvGrpSpPr>
          <p:grpSpPr>
            <a:xfrm>
              <a:off x="4694459" y="3856408"/>
              <a:ext cx="282308" cy="265356"/>
              <a:chOff x="4690600" y="3853050"/>
              <a:chExt cx="289488" cy="272132"/>
            </a:xfrm>
          </p:grpSpPr>
          <p:sp>
            <p:nvSpPr>
              <p:cNvPr id="24942" name="Google Shape;24942;p67"/>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3" name="Google Shape;24943;p67"/>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44" name="Google Shape;24944;p67"/>
          <p:cNvGrpSpPr/>
          <p:nvPr/>
        </p:nvGrpSpPr>
        <p:grpSpPr>
          <a:xfrm>
            <a:off x="6184880" y="3813323"/>
            <a:ext cx="369882" cy="364325"/>
            <a:chOff x="1190200" y="238125"/>
            <a:chExt cx="5306767" cy="5212083"/>
          </a:xfrm>
        </p:grpSpPr>
        <p:grpSp>
          <p:nvGrpSpPr>
            <p:cNvPr id="24945" name="Google Shape;24945;p67"/>
            <p:cNvGrpSpPr/>
            <p:nvPr/>
          </p:nvGrpSpPr>
          <p:grpSpPr>
            <a:xfrm>
              <a:off x="1190200" y="238125"/>
              <a:ext cx="5212075" cy="5212075"/>
              <a:chOff x="1190200" y="238125"/>
              <a:chExt cx="5212075" cy="5212075"/>
            </a:xfrm>
          </p:grpSpPr>
          <p:sp>
            <p:nvSpPr>
              <p:cNvPr id="24946" name="Google Shape;24946;p67"/>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7" name="Google Shape;24947;p67"/>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48" name="Google Shape;24948;p67"/>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49" name="Google Shape;24949;p67"/>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rgbClr val="FFFFFF"/>
                </a:solidFill>
              </a:rPr>
              <a:t>SEO &amp; Marketing Icons</a:t>
            </a:r>
            <a:endParaRPr sz="2400">
              <a:solidFill>
                <a:srgbClr val="FFFFFF"/>
              </a:solidFill>
            </a:endParaRPr>
          </a:p>
        </p:txBody>
      </p:sp>
      <p:grpSp>
        <p:nvGrpSpPr>
          <p:cNvPr id="24950" name="Google Shape;24950;p67"/>
          <p:cNvGrpSpPr/>
          <p:nvPr/>
        </p:nvGrpSpPr>
        <p:grpSpPr>
          <a:xfrm>
            <a:off x="3486106" y="3817357"/>
            <a:ext cx="363314" cy="356576"/>
            <a:chOff x="3763184" y="3817357"/>
            <a:chExt cx="363314" cy="356576"/>
          </a:xfrm>
        </p:grpSpPr>
        <p:sp>
          <p:nvSpPr>
            <p:cNvPr id="24951" name="Google Shape;24951;p67"/>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2" name="Google Shape;24952;p67"/>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3" name="Google Shape;24953;p67"/>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4" name="Google Shape;24954;p67"/>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5" name="Google Shape;24955;p67"/>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56" name="Google Shape;24956;p67"/>
          <p:cNvGrpSpPr/>
          <p:nvPr/>
        </p:nvGrpSpPr>
        <p:grpSpPr>
          <a:xfrm>
            <a:off x="3934907" y="3817357"/>
            <a:ext cx="362947" cy="356576"/>
            <a:chOff x="4211985" y="3817357"/>
            <a:chExt cx="362947" cy="356576"/>
          </a:xfrm>
        </p:grpSpPr>
        <p:sp>
          <p:nvSpPr>
            <p:cNvPr id="24957" name="Google Shape;24957;p67"/>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8" name="Google Shape;24958;p67"/>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9" name="Google Shape;24959;p67"/>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0" name="Google Shape;24960;p67"/>
          <p:cNvGrpSpPr/>
          <p:nvPr/>
        </p:nvGrpSpPr>
        <p:grpSpPr>
          <a:xfrm>
            <a:off x="3037672" y="3817357"/>
            <a:ext cx="362920" cy="356865"/>
            <a:chOff x="3314750" y="3817357"/>
            <a:chExt cx="362920" cy="356865"/>
          </a:xfrm>
        </p:grpSpPr>
        <p:grpSp>
          <p:nvGrpSpPr>
            <p:cNvPr id="24961" name="Google Shape;24961;p67"/>
            <p:cNvGrpSpPr/>
            <p:nvPr/>
          </p:nvGrpSpPr>
          <p:grpSpPr>
            <a:xfrm>
              <a:off x="3314750" y="3817357"/>
              <a:ext cx="362920" cy="356865"/>
              <a:chOff x="3314750" y="3817357"/>
              <a:chExt cx="362920" cy="356865"/>
            </a:xfrm>
          </p:grpSpPr>
          <p:sp>
            <p:nvSpPr>
              <p:cNvPr id="24962" name="Google Shape;24962;p67"/>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3" name="Google Shape;24963;p67"/>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4" name="Google Shape;24964;p67"/>
            <p:cNvGrpSpPr/>
            <p:nvPr/>
          </p:nvGrpSpPr>
          <p:grpSpPr>
            <a:xfrm>
              <a:off x="3394986" y="3894612"/>
              <a:ext cx="202339" cy="202323"/>
              <a:chOff x="935197" y="1793977"/>
              <a:chExt cx="256451" cy="256430"/>
            </a:xfrm>
          </p:grpSpPr>
          <p:sp>
            <p:nvSpPr>
              <p:cNvPr id="24965" name="Google Shape;24965;p6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6" name="Google Shape;24966;p6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67" name="Google Shape;24967;p67"/>
          <p:cNvGrpSpPr/>
          <p:nvPr/>
        </p:nvGrpSpPr>
        <p:grpSpPr>
          <a:xfrm>
            <a:off x="2589238" y="3817357"/>
            <a:ext cx="362920" cy="356865"/>
            <a:chOff x="2866317" y="3817357"/>
            <a:chExt cx="362920" cy="356865"/>
          </a:xfrm>
        </p:grpSpPr>
        <p:sp>
          <p:nvSpPr>
            <p:cNvPr id="24968" name="Google Shape;24968;p67"/>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9" name="Google Shape;24969;p67"/>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0" name="Google Shape;24970;p67"/>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974" name="Shape 24974"/>
        <p:cNvGrpSpPr/>
        <p:nvPr/>
      </p:nvGrpSpPr>
      <p:grpSpPr>
        <a:xfrm>
          <a:off x="0" y="0"/>
          <a:ext cx="0" cy="0"/>
          <a:chOff x="0" y="0"/>
          <a:chExt cx="0" cy="0"/>
        </a:xfrm>
      </p:grpSpPr>
      <p:pic>
        <p:nvPicPr>
          <p:cNvPr id="24975" name="Google Shape;24975;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FileHub Project Overview</a:t>
            </a:r>
          </a:p>
        </p:txBody>
      </p:sp>
      <p:sp>
        <p:nvSpPr>
          <p:cNvPr id="3" name="Title 2"/>
          <p:cNvSpPr>
            <a:spLocks noGrp="1"/>
          </p:cNvSpPr>
          <p:nvPr>
            <p:ph type="title" idx="2"/>
          </p:nvPr>
        </p:nvSpPr>
        <p:spPr/>
        <p:txBody>
          <a:bodyPr/>
          <a:lstStyl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1" name="Shape 9871"/>
        <p:cNvGrpSpPr/>
        <p:nvPr/>
      </p:nvGrpSpPr>
      <p:grpSpPr>
        <a:xfrm>
          <a:off x="0" y="0"/>
          <a:ext cx="0" cy="0"/>
          <a:chOff x="0" y="0"/>
          <a:chExt cx="0" cy="0"/>
        </a:xfrm>
      </p:grpSpPr>
      <p:sp>
        <p:nvSpPr>
          <p:cNvPr id="9872" name="Google Shape;9872;p34"/>
          <p:cNvSpPr txBox="1"/>
          <p:nvPr>
            <p:ph type="title"/>
          </p:nvPr>
        </p:nvSpPr>
        <p:spPr>
          <a:xfrm>
            <a:off x="1270650" y="629375"/>
            <a:ext cx="7020000" cy="12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WHAT MATTERS MOST WHEN STUDYING A TEXT</a:t>
            </a:r>
            <a:endParaRPr/>
          </a:p>
        </p:txBody>
      </p:sp>
      <p:sp>
        <p:nvSpPr>
          <p:cNvPr id="9873" name="Google Shape;9873;p34"/>
          <p:cNvSpPr txBox="1"/>
          <p:nvPr>
            <p:ph idx="4294967295" type="subTitle"/>
          </p:nvPr>
        </p:nvSpPr>
        <p:spPr>
          <a:xfrm>
            <a:off x="1270650" y="1909775"/>
            <a:ext cx="7020000" cy="388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a:solidFill>
                <a:schemeClr val="accent2"/>
              </a:solidFill>
              <a:highlight>
                <a:schemeClr val="lt2"/>
              </a:highlight>
              <a:latin typeface="Gantari ExtraBold"/>
              <a:ea typeface="Gantari ExtraBold"/>
              <a:cs typeface="Gantari ExtraBold"/>
              <a:sym typeface="Gantari ExtraBold"/>
            </a:endParaRPr>
          </a:p>
          <a:p>
            <a:pPr indent="0" lvl="0" marL="0" rtl="0" algn="l">
              <a:spcBef>
                <a:spcPts val="0"/>
              </a:spcBef>
              <a:spcAft>
                <a:spcPts val="0"/>
              </a:spcAft>
              <a:buNone/>
            </a:pPr>
            <a:r>
              <a:rPr lang="es">
                <a:solidFill>
                  <a:schemeClr val="accent2"/>
                </a:solidFill>
                <a:highlight>
                  <a:schemeClr val="lt2"/>
                </a:highlight>
                <a:latin typeface="Gantari ExtraBold"/>
                <a:ea typeface="Gantari ExtraBold"/>
                <a:cs typeface="Gantari ExtraBold"/>
                <a:sym typeface="Gantari ExtraBold"/>
              </a:rPr>
              <a:t>READING AS THE MAIN INGREDIENT</a:t>
            </a:r>
            <a:endParaRPr>
              <a:solidFill>
                <a:schemeClr val="accent2"/>
              </a:solidFill>
              <a:highlight>
                <a:schemeClr val="lt2"/>
              </a:highlight>
              <a:latin typeface="Gantari ExtraBold"/>
              <a:ea typeface="Gantari ExtraBold"/>
              <a:cs typeface="Gantari ExtraBold"/>
              <a:sym typeface="Gantari ExtraBold"/>
            </a:endParaRPr>
          </a:p>
        </p:txBody>
      </p:sp>
      <p:sp>
        <p:nvSpPr>
          <p:cNvPr id="9874" name="Google Shape;9874;p34"/>
          <p:cNvSpPr txBox="1"/>
          <p:nvPr/>
        </p:nvSpPr>
        <p:spPr>
          <a:xfrm>
            <a:off x="1270650" y="2222075"/>
            <a:ext cx="7020000" cy="199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latin typeface="Gantari"/>
                <a:ea typeface="Gantari"/>
                <a:cs typeface="Gantari"/>
                <a:sym typeface="Gantari"/>
              </a:rPr>
              <a:t>Study techniques are not just outlines and summaries. Of the many mistakes made, the most important one is the lack of reading for understanding.</a:t>
            </a:r>
            <a:endParaRPr>
              <a:solidFill>
                <a:schemeClr val="dk1"/>
              </a:solidFill>
              <a:latin typeface="Gantari"/>
              <a:ea typeface="Gantari"/>
              <a:cs typeface="Gantari"/>
              <a:sym typeface="Gantari"/>
            </a:endParaRPr>
          </a:p>
          <a:p>
            <a:pPr indent="0" lvl="0" marL="0" rtl="0" algn="l">
              <a:spcBef>
                <a:spcPts val="1000"/>
              </a:spcBef>
              <a:spcAft>
                <a:spcPts val="0"/>
              </a:spcAft>
              <a:buNone/>
            </a:pPr>
            <a:r>
              <a:rPr lang="es">
                <a:solidFill>
                  <a:schemeClr val="dk1"/>
                </a:solidFill>
                <a:latin typeface="Gantari"/>
                <a:ea typeface="Gantari"/>
                <a:cs typeface="Gantari"/>
                <a:sym typeface="Gantari"/>
              </a:rPr>
              <a:t>The following steps are usually followed: </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AutoNum type="arabicPeriod"/>
            </a:pPr>
            <a:r>
              <a:rPr lang="es">
                <a:solidFill>
                  <a:schemeClr val="dk1"/>
                </a:solidFill>
                <a:latin typeface="Gantari"/>
                <a:ea typeface="Gantari"/>
                <a:cs typeface="Gantari"/>
                <a:sym typeface="Gantari"/>
              </a:rPr>
              <a:t>Reading superficially once or twice</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AutoNum type="arabicPeriod"/>
            </a:pPr>
            <a:r>
              <a:rPr lang="es">
                <a:solidFill>
                  <a:schemeClr val="dk1"/>
                </a:solidFill>
                <a:latin typeface="Gantari"/>
                <a:ea typeface="Gantari"/>
                <a:cs typeface="Gantari"/>
                <a:sym typeface="Gantari"/>
              </a:rPr>
              <a:t>Drawing up an outline which does not serve as a script</a:t>
            </a:r>
            <a:endParaRPr>
              <a:solidFill>
                <a:schemeClr val="dk1"/>
              </a:solidFill>
              <a:latin typeface="Gantari"/>
              <a:ea typeface="Gantari"/>
              <a:cs typeface="Gantari"/>
              <a:sym typeface="Gantari"/>
            </a:endParaRPr>
          </a:p>
          <a:p>
            <a:pPr indent="-317500" lvl="0" marL="457200" rtl="0" algn="l">
              <a:spcBef>
                <a:spcPts val="0"/>
              </a:spcBef>
              <a:spcAft>
                <a:spcPts val="0"/>
              </a:spcAft>
              <a:buClr>
                <a:schemeClr val="accent6"/>
              </a:buClr>
              <a:buSzPts val="1400"/>
              <a:buFont typeface="Gantari"/>
              <a:buAutoNum type="arabicPeriod"/>
            </a:pPr>
            <a:r>
              <a:rPr lang="es">
                <a:solidFill>
                  <a:schemeClr val="dk1"/>
                </a:solidFill>
                <a:latin typeface="Gantari"/>
                <a:ea typeface="Gantari"/>
                <a:cs typeface="Gantari"/>
                <a:sym typeface="Gantari"/>
              </a:rPr>
              <a:t>Trying to memorise again and again, unsuccessfully. A lot of time is usually devoted to the final point. However, reading must be the basis: it is very hard to assimilate information which is not understood</a:t>
            </a:r>
            <a:endParaRPr>
              <a:solidFill>
                <a:schemeClr val="dk1"/>
              </a:solidFill>
              <a:latin typeface="Gantari"/>
              <a:ea typeface="Gantari"/>
              <a:cs typeface="Gantari"/>
              <a:sym typeface="Gantari"/>
            </a:endParaRPr>
          </a:p>
        </p:txBody>
      </p:sp>
      <p:sp>
        <p:nvSpPr>
          <p:cNvPr id="9875" name="Google Shape;9875;p34"/>
          <p:cNvSpPr/>
          <p:nvPr/>
        </p:nvSpPr>
        <p:spPr>
          <a:xfrm>
            <a:off x="7488175" y="996113"/>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34"/>
          <p:cNvSpPr/>
          <p:nvPr/>
        </p:nvSpPr>
        <p:spPr>
          <a:xfrm>
            <a:off x="7759050" y="183357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34"/>
          <p:cNvSpPr/>
          <p:nvPr/>
        </p:nvSpPr>
        <p:spPr>
          <a:xfrm>
            <a:off x="6972450" y="1587425"/>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FileHub Project Overview</a:t>
            </a:r>
          </a:p>
        </p:txBody>
      </p:sp>
      <p:sp>
        <p:nvSpPr>
          <p:cNvPr id="4" name="TextBox 3"/>
          <p:cNvSpPr txBox="1"/>
          <p:nvPr/>
        </p:nvSpPr>
        <p:spPr>
          <a:xfrm>
            <a:off x="914400" y="1371600"/>
            <a:ext cx="7315200" cy="457200"/>
          </a:xfrm>
          <a:prstGeom prst="rect">
            <a:avLst/>
          </a:prstGeom>
          <a:noFill/>
        </p:spPr>
        <p:txBody>
          <a:bodyPr wrap="none">
            <a:spAutoFit/>
          </a:bodyPr>
          <a:lstStyle/>
          <a:p/>
          <a:p>
            <a:pPr>
              <a:defRPr sz="2000"/>
            </a:pPr>
            <a:r>
              <a:t>• Full-stack file sharing system</a:t>
            </a:r>
          </a:p>
        </p:txBody>
      </p:sp>
      <p:sp>
        <p:nvSpPr>
          <p:cNvPr id="5" name="TextBox 4"/>
          <p:cNvSpPr txBox="1"/>
          <p:nvPr/>
        </p:nvSpPr>
        <p:spPr>
          <a:xfrm>
            <a:off x="914400" y="1920240"/>
            <a:ext cx="7315200" cy="457200"/>
          </a:xfrm>
          <a:prstGeom prst="rect">
            <a:avLst/>
          </a:prstGeom>
          <a:noFill/>
        </p:spPr>
        <p:txBody>
          <a:bodyPr wrap="none">
            <a:spAutoFit/>
          </a:bodyPr>
          <a:lstStyle/>
          <a:p/>
          <a:p>
            <a:pPr>
              <a:defRPr sz="2000"/>
            </a:pPr>
            <a:r>
              <a:t>• React + Tailwind CSS frontend</a:t>
            </a:r>
          </a:p>
        </p:txBody>
      </p:sp>
      <p:sp>
        <p:nvSpPr>
          <p:cNvPr id="6" name="TextBox 5"/>
          <p:cNvSpPr txBox="1"/>
          <p:nvPr/>
        </p:nvSpPr>
        <p:spPr>
          <a:xfrm>
            <a:off x="914400" y="2468880"/>
            <a:ext cx="7315200" cy="457200"/>
          </a:xfrm>
          <a:prstGeom prst="rect">
            <a:avLst/>
          </a:prstGeom>
          <a:noFill/>
        </p:spPr>
        <p:txBody>
          <a:bodyPr wrap="none">
            <a:spAutoFit/>
          </a:bodyPr>
          <a:lstStyle/>
          <a:p/>
          <a:p>
            <a:pPr>
              <a:defRPr sz="2000"/>
            </a:pPr>
            <a:r>
              <a:t>• Spring Boot backend with MySQL</a:t>
            </a: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Frontend Stack</a:t>
            </a:r>
          </a:p>
        </p:txBody>
      </p:sp>
      <p:sp>
        <p:nvSpPr>
          <p:cNvPr id="4" name="TextBox 3"/>
          <p:cNvSpPr txBox="1"/>
          <p:nvPr/>
        </p:nvSpPr>
        <p:spPr>
          <a:xfrm>
            <a:off x="914400" y="1371600"/>
            <a:ext cx="7315200" cy="457200"/>
          </a:xfrm>
          <a:prstGeom prst="rect">
            <a:avLst/>
          </a:prstGeom>
          <a:noFill/>
        </p:spPr>
        <p:txBody>
          <a:bodyPr wrap="none">
            <a:spAutoFit/>
          </a:bodyPr>
          <a:lstStyle/>
          <a:p/>
          <a:p>
            <a:pPr>
              <a:defRPr sz="2000"/>
            </a:pPr>
            <a:r>
              <a:t>• React JS for SPA</a:t>
            </a:r>
          </a:p>
        </p:txBody>
      </p:sp>
      <p:sp>
        <p:nvSpPr>
          <p:cNvPr id="5" name="TextBox 4"/>
          <p:cNvSpPr txBox="1"/>
          <p:nvPr/>
        </p:nvSpPr>
        <p:spPr>
          <a:xfrm>
            <a:off x="914400" y="1920240"/>
            <a:ext cx="7315200" cy="457200"/>
          </a:xfrm>
          <a:prstGeom prst="rect">
            <a:avLst/>
          </a:prstGeom>
          <a:noFill/>
        </p:spPr>
        <p:txBody>
          <a:bodyPr wrap="none">
            <a:spAutoFit/>
          </a:bodyPr>
          <a:lstStyle/>
          <a:p/>
          <a:p>
            <a:pPr>
              <a:defRPr sz="2000"/>
            </a:pPr>
            <a:r>
              <a:t>• Tailwind CSS for styling</a:t>
            </a:r>
          </a:p>
        </p:txBody>
      </p:sp>
      <p:sp>
        <p:nvSpPr>
          <p:cNvPr id="6" name="TextBox 5"/>
          <p:cNvSpPr txBox="1"/>
          <p:nvPr/>
        </p:nvSpPr>
        <p:spPr>
          <a:xfrm>
            <a:off x="914400" y="2468880"/>
            <a:ext cx="7315200" cy="457200"/>
          </a:xfrm>
          <a:prstGeom prst="rect">
            <a:avLst/>
          </a:prstGeom>
          <a:noFill/>
        </p:spPr>
        <p:txBody>
          <a:bodyPr wrap="none">
            <a:spAutoFit/>
          </a:bodyPr>
          <a:lstStyle/>
          <a:p/>
          <a:p>
            <a:pPr>
              <a:defRPr sz="2000"/>
            </a:pPr>
            <a:r>
              <a:t>• Lucide Icons + js-cookie</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Backend Stack</a:t>
            </a:r>
          </a:p>
        </p:txBody>
      </p:sp>
      <p:sp>
        <p:nvSpPr>
          <p:cNvPr id="4" name="TextBox 3"/>
          <p:cNvSpPr txBox="1"/>
          <p:nvPr/>
        </p:nvSpPr>
        <p:spPr>
          <a:xfrm>
            <a:off x="914400" y="1371600"/>
            <a:ext cx="7315200" cy="457200"/>
          </a:xfrm>
          <a:prstGeom prst="rect">
            <a:avLst/>
          </a:prstGeom>
          <a:noFill/>
        </p:spPr>
        <p:txBody>
          <a:bodyPr wrap="none">
            <a:spAutoFit/>
          </a:bodyPr>
          <a:lstStyle/>
          <a:p/>
          <a:p>
            <a:pPr>
              <a:defRPr sz="2000"/>
            </a:pPr>
            <a:r>
              <a:t>• Spring Boot 3 REST APIs</a:t>
            </a:r>
          </a:p>
        </p:txBody>
      </p:sp>
      <p:sp>
        <p:nvSpPr>
          <p:cNvPr id="5" name="TextBox 4"/>
          <p:cNvSpPr txBox="1"/>
          <p:nvPr/>
        </p:nvSpPr>
        <p:spPr>
          <a:xfrm>
            <a:off x="914400" y="1920240"/>
            <a:ext cx="7315200" cy="457200"/>
          </a:xfrm>
          <a:prstGeom prst="rect">
            <a:avLst/>
          </a:prstGeom>
          <a:noFill/>
        </p:spPr>
        <p:txBody>
          <a:bodyPr wrap="none">
            <a:spAutoFit/>
          </a:bodyPr>
          <a:lstStyle/>
          <a:p/>
          <a:p>
            <a:pPr>
              <a:defRPr sz="2000"/>
            </a:pPr>
            <a:r>
              <a:t>• JPA/Hibernate with MySQL</a:t>
            </a:r>
          </a:p>
        </p:txBody>
      </p:sp>
      <p:sp>
        <p:nvSpPr>
          <p:cNvPr id="6" name="TextBox 5"/>
          <p:cNvSpPr txBox="1"/>
          <p:nvPr/>
        </p:nvSpPr>
        <p:spPr>
          <a:xfrm>
            <a:off x="914400" y="2468880"/>
            <a:ext cx="7315200" cy="457200"/>
          </a:xfrm>
          <a:prstGeom prst="rect">
            <a:avLst/>
          </a:prstGeom>
          <a:noFill/>
        </p:spPr>
        <p:txBody>
          <a:bodyPr wrap="none">
            <a:spAutoFit/>
          </a:bodyPr>
          <a:lstStyle/>
          <a:p/>
          <a:p>
            <a:pPr>
              <a:defRPr sz="2000"/>
            </a:pPr>
            <a:r>
              <a:t>• Handles validation and errors</a:t>
            </a: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Registration Feature</a:t>
            </a:r>
          </a:p>
        </p:txBody>
      </p:sp>
      <p:sp>
        <p:nvSpPr>
          <p:cNvPr id="4" name="TextBox 3"/>
          <p:cNvSpPr txBox="1"/>
          <p:nvPr/>
        </p:nvSpPr>
        <p:spPr>
          <a:xfrm>
            <a:off x="914400" y="1371600"/>
            <a:ext cx="7315200" cy="457200"/>
          </a:xfrm>
          <a:prstGeom prst="rect">
            <a:avLst/>
          </a:prstGeom>
          <a:noFill/>
        </p:spPr>
        <p:txBody>
          <a:bodyPr wrap="none">
            <a:spAutoFit/>
          </a:bodyPr>
          <a:lstStyle/>
          <a:p/>
          <a:p>
            <a:pPr>
              <a:defRPr sz="2000"/>
            </a:pPr>
            <a:r>
              <a:t>• Validates all fields</a:t>
            </a:r>
          </a:p>
        </p:txBody>
      </p:sp>
      <p:sp>
        <p:nvSpPr>
          <p:cNvPr id="5" name="TextBox 4"/>
          <p:cNvSpPr txBox="1"/>
          <p:nvPr/>
        </p:nvSpPr>
        <p:spPr>
          <a:xfrm>
            <a:off x="914400" y="1920240"/>
            <a:ext cx="7315200" cy="457200"/>
          </a:xfrm>
          <a:prstGeom prst="rect">
            <a:avLst/>
          </a:prstGeom>
          <a:noFill/>
        </p:spPr>
        <p:txBody>
          <a:bodyPr wrap="none">
            <a:spAutoFit/>
          </a:bodyPr>
          <a:lstStyle/>
          <a:p/>
          <a:p>
            <a:pPr>
              <a:defRPr sz="2000"/>
            </a:pPr>
            <a:r>
              <a:t>• Prevents duplicate emails</a:t>
            </a:r>
          </a:p>
        </p:txBody>
      </p:sp>
      <p:sp>
        <p:nvSpPr>
          <p:cNvPr id="6" name="TextBox 5"/>
          <p:cNvSpPr txBox="1"/>
          <p:nvPr/>
        </p:nvSpPr>
        <p:spPr>
          <a:xfrm>
            <a:off x="914400" y="2468880"/>
            <a:ext cx="7315200" cy="457200"/>
          </a:xfrm>
          <a:prstGeom prst="rect">
            <a:avLst/>
          </a:prstGeom>
          <a:noFill/>
        </p:spPr>
        <p:txBody>
          <a:bodyPr wrap="none">
            <a:spAutoFit/>
          </a:bodyPr>
          <a:lstStyle/>
          <a:p/>
          <a:p>
            <a:pPr>
              <a:defRPr sz="2000"/>
            </a:pPr>
            <a:r>
              <a:t>• Stores user ID in cookies</a:t>
            </a: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Next Steps</a:t>
            </a:r>
          </a:p>
        </p:txBody>
      </p:sp>
      <p:sp>
        <p:nvSpPr>
          <p:cNvPr id="4" name="TextBox 3"/>
          <p:cNvSpPr txBox="1"/>
          <p:nvPr/>
        </p:nvSpPr>
        <p:spPr>
          <a:xfrm>
            <a:off x="914400" y="1371600"/>
            <a:ext cx="7315200" cy="457200"/>
          </a:xfrm>
          <a:prstGeom prst="rect">
            <a:avLst/>
          </a:prstGeom>
          <a:noFill/>
        </p:spPr>
        <p:txBody>
          <a:bodyPr wrap="none">
            <a:spAutoFit/>
          </a:bodyPr>
          <a:lstStyle/>
          <a:p/>
          <a:p>
            <a:pPr>
              <a:defRPr sz="2000"/>
            </a:pPr>
            <a:r>
              <a:t>• Add JWT-based authentication</a:t>
            </a:r>
          </a:p>
        </p:txBody>
      </p:sp>
      <p:sp>
        <p:nvSpPr>
          <p:cNvPr id="5" name="TextBox 4"/>
          <p:cNvSpPr txBox="1"/>
          <p:nvPr/>
        </p:nvSpPr>
        <p:spPr>
          <a:xfrm>
            <a:off x="914400" y="1920240"/>
            <a:ext cx="7315200" cy="457200"/>
          </a:xfrm>
          <a:prstGeom prst="rect">
            <a:avLst/>
          </a:prstGeom>
          <a:noFill/>
        </p:spPr>
        <p:txBody>
          <a:bodyPr wrap="none">
            <a:spAutoFit/>
          </a:bodyPr>
          <a:lstStyle/>
          <a:p/>
          <a:p>
            <a:pPr>
              <a:defRPr sz="2000"/>
            </a:pPr>
            <a:r>
              <a:t>• Email verification system</a:t>
            </a:r>
          </a:p>
        </p:txBody>
      </p:sp>
      <p:sp>
        <p:nvSpPr>
          <p:cNvPr id="6" name="TextBox 5"/>
          <p:cNvSpPr txBox="1"/>
          <p:nvPr/>
        </p:nvSpPr>
        <p:spPr>
          <a:xfrm>
            <a:off x="914400" y="2468880"/>
            <a:ext cx="7315200" cy="457200"/>
          </a:xfrm>
          <a:prstGeom prst="rect">
            <a:avLst/>
          </a:prstGeom>
          <a:noFill/>
        </p:spPr>
        <p:txBody>
          <a:bodyPr wrap="none">
            <a:spAutoFit/>
          </a:bodyPr>
          <a:lstStyle/>
          <a:p/>
          <a:p>
            <a:pPr>
              <a:defRPr sz="2000"/>
            </a:pPr>
            <a:r>
              <a:t>• Preview files before download</a:t>
            </a: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TextBox 2"/>
          <p:cNvSpPr txBox="1"/>
          <p:nvPr/>
        </p:nvSpPr>
        <p:spPr>
          <a:xfrm>
            <a:off x="731520" y="457200"/>
            <a:ext cx="7315200" cy="914400"/>
          </a:xfrm>
          <a:prstGeom prst="rect">
            <a:avLst/>
          </a:prstGeom>
          <a:noFill/>
        </p:spPr>
        <p:txBody>
          <a:bodyPr wrap="none">
            <a:spAutoFit/>
          </a:bodyPr>
          <a:lstStyle/>
          <a:p>
            <a:pPr>
              <a:defRPr sz="2800" b="1"/>
            </a:pPr>
            <a:r>
              <a:t>Registration UI (Screenshot)</a:t>
            </a:r>
          </a:p>
        </p:txBody>
      </p:sp>
      <p:sp>
        <p:nvSpPr>
          <p:cNvPr id="4" name="Rectangle 3"/>
          <p:cNvSpPr/>
          <p:nvPr/>
        </p:nvSpPr>
        <p:spPr>
          <a:xfrm>
            <a:off x="1371600" y="1371600"/>
            <a:ext cx="5486400" cy="411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1" name="Shape 9881"/>
        <p:cNvGrpSpPr/>
        <p:nvPr/>
      </p:nvGrpSpPr>
      <p:grpSpPr>
        <a:xfrm>
          <a:off x="0" y="0"/>
          <a:ext cx="0" cy="0"/>
          <a:chOff x="0" y="0"/>
          <a:chExt cx="0" cy="0"/>
        </a:xfrm>
      </p:grpSpPr>
      <p:sp>
        <p:nvSpPr>
          <p:cNvPr id="9882" name="Google Shape;9882;p35"/>
          <p:cNvSpPr/>
          <p:nvPr/>
        </p:nvSpPr>
        <p:spPr>
          <a:xfrm>
            <a:off x="1810950" y="1995000"/>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sp>
        <p:nvSpPr>
          <p:cNvPr id="9883" name="Google Shape;9883;p35"/>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INITIAL APPROACH</a:t>
            </a:r>
            <a:endParaRPr/>
          </a:p>
        </p:txBody>
      </p:sp>
      <p:sp>
        <p:nvSpPr>
          <p:cNvPr id="9884" name="Google Shape;9884;p35"/>
          <p:cNvSpPr txBox="1"/>
          <p:nvPr>
            <p:ph idx="2" type="title"/>
          </p:nvPr>
        </p:nvSpPr>
        <p:spPr>
          <a:xfrm>
            <a:off x="1810950" y="2150850"/>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9885" name="Google Shape;9885;p35"/>
          <p:cNvSpPr/>
          <p:nvPr/>
        </p:nvSpPr>
        <p:spPr>
          <a:xfrm>
            <a:off x="6749650" y="1791375"/>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35"/>
          <p:cNvSpPr/>
          <p:nvPr/>
        </p:nvSpPr>
        <p:spPr>
          <a:xfrm>
            <a:off x="1473000" y="4113650"/>
            <a:ext cx="117525" cy="110100"/>
          </a:xfrm>
          <a:custGeom>
            <a:rect b="b" l="l" r="r" t="t"/>
            <a:pathLst>
              <a:path extrusionOk="0" h="4404" w="4701">
                <a:moveTo>
                  <a:pt x="2857" y="1059"/>
                </a:moveTo>
                <a:cubicBezTo>
                  <a:pt x="2871" y="1059"/>
                  <a:pt x="2889" y="1066"/>
                  <a:pt x="2907" y="1075"/>
                </a:cubicBezTo>
                <a:lnTo>
                  <a:pt x="2907" y="1075"/>
                </a:lnTo>
                <a:cubicBezTo>
                  <a:pt x="2887" y="1068"/>
                  <a:pt x="2858" y="1059"/>
                  <a:pt x="2857" y="1059"/>
                </a:cubicBezTo>
                <a:close/>
                <a:moveTo>
                  <a:pt x="3421" y="1604"/>
                </a:moveTo>
                <a:cubicBezTo>
                  <a:pt x="3421" y="1622"/>
                  <a:pt x="3425" y="1637"/>
                  <a:pt x="3429" y="1646"/>
                </a:cubicBezTo>
                <a:lnTo>
                  <a:pt x="3429" y="1646"/>
                </a:lnTo>
                <a:cubicBezTo>
                  <a:pt x="3424" y="1631"/>
                  <a:pt x="3421" y="1617"/>
                  <a:pt x="3421" y="1604"/>
                </a:cubicBezTo>
                <a:lnTo>
                  <a:pt x="3421" y="1604"/>
                </a:lnTo>
                <a:cubicBezTo>
                  <a:pt x="3421" y="1604"/>
                  <a:pt x="3421" y="1604"/>
                  <a:pt x="3421" y="1604"/>
                </a:cubicBezTo>
                <a:close/>
                <a:moveTo>
                  <a:pt x="1746" y="3318"/>
                </a:moveTo>
                <a:lnTo>
                  <a:pt x="1746" y="3318"/>
                </a:lnTo>
                <a:cubicBezTo>
                  <a:pt x="1767" y="3326"/>
                  <a:pt x="1805" y="3338"/>
                  <a:pt x="1803" y="3338"/>
                </a:cubicBezTo>
                <a:cubicBezTo>
                  <a:pt x="1802" y="3338"/>
                  <a:pt x="1800" y="3339"/>
                  <a:pt x="1799" y="3339"/>
                </a:cubicBezTo>
                <a:cubicBezTo>
                  <a:pt x="1786" y="3339"/>
                  <a:pt x="1766" y="3330"/>
                  <a:pt x="1746" y="3318"/>
                </a:cubicBezTo>
                <a:close/>
                <a:moveTo>
                  <a:pt x="2463" y="3393"/>
                </a:moveTo>
                <a:cubicBezTo>
                  <a:pt x="2461" y="3393"/>
                  <a:pt x="2458" y="3393"/>
                  <a:pt x="2456" y="3393"/>
                </a:cubicBezTo>
                <a:lnTo>
                  <a:pt x="2456" y="3393"/>
                </a:lnTo>
                <a:cubicBezTo>
                  <a:pt x="2459" y="3393"/>
                  <a:pt x="2461" y="3393"/>
                  <a:pt x="2463" y="3393"/>
                </a:cubicBezTo>
                <a:close/>
                <a:moveTo>
                  <a:pt x="2389" y="989"/>
                </a:moveTo>
                <a:cubicBezTo>
                  <a:pt x="2440" y="989"/>
                  <a:pt x="2490" y="989"/>
                  <a:pt x="2541" y="993"/>
                </a:cubicBezTo>
                <a:cubicBezTo>
                  <a:pt x="2562" y="993"/>
                  <a:pt x="2582" y="997"/>
                  <a:pt x="2603" y="998"/>
                </a:cubicBezTo>
                <a:lnTo>
                  <a:pt x="2603" y="998"/>
                </a:lnTo>
                <a:cubicBezTo>
                  <a:pt x="2682" y="1018"/>
                  <a:pt x="2761" y="1029"/>
                  <a:pt x="2840" y="1054"/>
                </a:cubicBezTo>
                <a:cubicBezTo>
                  <a:pt x="2859" y="1061"/>
                  <a:pt x="2878" y="1069"/>
                  <a:pt x="2895" y="1076"/>
                </a:cubicBezTo>
                <a:cubicBezTo>
                  <a:pt x="2906" y="1079"/>
                  <a:pt x="2914" y="1081"/>
                  <a:pt x="2919" y="1082"/>
                </a:cubicBezTo>
                <a:lnTo>
                  <a:pt x="2919" y="1082"/>
                </a:lnTo>
                <a:cubicBezTo>
                  <a:pt x="2944" y="1096"/>
                  <a:pt x="2969" y="1113"/>
                  <a:pt x="2985" y="1122"/>
                </a:cubicBezTo>
                <a:cubicBezTo>
                  <a:pt x="3017" y="1141"/>
                  <a:pt x="3048" y="1162"/>
                  <a:pt x="3080" y="1181"/>
                </a:cubicBezTo>
                <a:cubicBezTo>
                  <a:pt x="3087" y="1185"/>
                  <a:pt x="3093" y="1189"/>
                  <a:pt x="3098" y="1192"/>
                </a:cubicBezTo>
                <a:lnTo>
                  <a:pt x="3098" y="1192"/>
                </a:lnTo>
                <a:cubicBezTo>
                  <a:pt x="3161" y="1249"/>
                  <a:pt x="3221" y="1304"/>
                  <a:pt x="3276" y="1366"/>
                </a:cubicBezTo>
                <a:cubicBezTo>
                  <a:pt x="3281" y="1373"/>
                  <a:pt x="3285" y="1379"/>
                  <a:pt x="3290" y="1385"/>
                </a:cubicBezTo>
                <a:lnTo>
                  <a:pt x="3290" y="1385"/>
                </a:lnTo>
                <a:cubicBezTo>
                  <a:pt x="3308" y="1414"/>
                  <a:pt x="3331" y="1442"/>
                  <a:pt x="3350" y="1474"/>
                </a:cubicBezTo>
                <a:cubicBezTo>
                  <a:pt x="3369" y="1505"/>
                  <a:pt x="3386" y="1537"/>
                  <a:pt x="3402" y="1568"/>
                </a:cubicBezTo>
                <a:cubicBezTo>
                  <a:pt x="3409" y="1579"/>
                  <a:pt x="3415" y="1591"/>
                  <a:pt x="3421" y="1604"/>
                </a:cubicBezTo>
                <a:lnTo>
                  <a:pt x="3421" y="1604"/>
                </a:lnTo>
                <a:cubicBezTo>
                  <a:pt x="3421" y="1603"/>
                  <a:pt x="3421" y="1601"/>
                  <a:pt x="3421" y="1600"/>
                </a:cubicBezTo>
                <a:lnTo>
                  <a:pt x="3421" y="1600"/>
                </a:lnTo>
                <a:cubicBezTo>
                  <a:pt x="3421" y="1601"/>
                  <a:pt x="3421" y="1603"/>
                  <a:pt x="3421" y="1604"/>
                </a:cubicBezTo>
                <a:lnTo>
                  <a:pt x="3421" y="1604"/>
                </a:lnTo>
                <a:cubicBezTo>
                  <a:pt x="3423" y="1608"/>
                  <a:pt x="3426" y="1613"/>
                  <a:pt x="3428" y="1617"/>
                </a:cubicBezTo>
                <a:cubicBezTo>
                  <a:pt x="3443" y="1647"/>
                  <a:pt x="3443" y="1660"/>
                  <a:pt x="3439" y="1660"/>
                </a:cubicBezTo>
                <a:cubicBezTo>
                  <a:pt x="3437" y="1660"/>
                  <a:pt x="3432" y="1655"/>
                  <a:pt x="3429" y="1646"/>
                </a:cubicBezTo>
                <a:lnTo>
                  <a:pt x="3429" y="1646"/>
                </a:lnTo>
                <a:cubicBezTo>
                  <a:pt x="3444" y="1699"/>
                  <a:pt x="3478" y="1760"/>
                  <a:pt x="3491" y="1802"/>
                </a:cubicBezTo>
                <a:cubicBezTo>
                  <a:pt x="3499" y="1838"/>
                  <a:pt x="3508" y="1874"/>
                  <a:pt x="3516" y="1910"/>
                </a:cubicBezTo>
                <a:cubicBezTo>
                  <a:pt x="3520" y="1933"/>
                  <a:pt x="3525" y="1954"/>
                  <a:pt x="3529" y="1977"/>
                </a:cubicBezTo>
                <a:cubicBezTo>
                  <a:pt x="3534" y="2005"/>
                  <a:pt x="3536" y="2015"/>
                  <a:pt x="3537" y="2015"/>
                </a:cubicBezTo>
                <a:cubicBezTo>
                  <a:pt x="3539" y="2015"/>
                  <a:pt x="3529" y="1942"/>
                  <a:pt x="3525" y="1939"/>
                </a:cubicBezTo>
                <a:lnTo>
                  <a:pt x="3525" y="1939"/>
                </a:lnTo>
                <a:cubicBezTo>
                  <a:pt x="3550" y="1954"/>
                  <a:pt x="3537" y="2142"/>
                  <a:pt x="3537" y="2173"/>
                </a:cubicBezTo>
                <a:cubicBezTo>
                  <a:pt x="3537" y="2215"/>
                  <a:pt x="3535" y="2257"/>
                  <a:pt x="3533" y="2297"/>
                </a:cubicBezTo>
                <a:cubicBezTo>
                  <a:pt x="3532" y="2309"/>
                  <a:pt x="3530" y="2321"/>
                  <a:pt x="3530" y="2332"/>
                </a:cubicBezTo>
                <a:lnTo>
                  <a:pt x="3530" y="2332"/>
                </a:lnTo>
                <a:cubicBezTo>
                  <a:pt x="3515" y="2405"/>
                  <a:pt x="3504" y="2475"/>
                  <a:pt x="3482" y="2546"/>
                </a:cubicBezTo>
                <a:cubicBezTo>
                  <a:pt x="3474" y="2582"/>
                  <a:pt x="3461" y="2618"/>
                  <a:pt x="3449" y="2651"/>
                </a:cubicBezTo>
                <a:cubicBezTo>
                  <a:pt x="3445" y="2664"/>
                  <a:pt x="3440" y="2676"/>
                  <a:pt x="3436" y="2687"/>
                </a:cubicBezTo>
                <a:lnTo>
                  <a:pt x="3436" y="2687"/>
                </a:lnTo>
                <a:cubicBezTo>
                  <a:pt x="3400" y="2753"/>
                  <a:pt x="3369" y="2818"/>
                  <a:pt x="3329" y="2881"/>
                </a:cubicBezTo>
                <a:cubicBezTo>
                  <a:pt x="3324" y="2889"/>
                  <a:pt x="3303" y="2918"/>
                  <a:pt x="3287" y="2941"/>
                </a:cubicBezTo>
                <a:lnTo>
                  <a:pt x="3287" y="2941"/>
                </a:lnTo>
                <a:cubicBezTo>
                  <a:pt x="3267" y="2964"/>
                  <a:pt x="3233" y="3004"/>
                  <a:pt x="3223" y="3014"/>
                </a:cubicBezTo>
                <a:cubicBezTo>
                  <a:pt x="3198" y="3041"/>
                  <a:pt x="3171" y="3068"/>
                  <a:pt x="3141" y="3094"/>
                </a:cubicBezTo>
                <a:cubicBezTo>
                  <a:pt x="3129" y="3108"/>
                  <a:pt x="3114" y="3119"/>
                  <a:pt x="3099" y="3134"/>
                </a:cubicBezTo>
                <a:cubicBezTo>
                  <a:pt x="3075" y="3155"/>
                  <a:pt x="3071" y="3163"/>
                  <a:pt x="3076" y="3163"/>
                </a:cubicBezTo>
                <a:cubicBezTo>
                  <a:pt x="3077" y="3163"/>
                  <a:pt x="3078" y="3163"/>
                  <a:pt x="3079" y="3162"/>
                </a:cubicBezTo>
                <a:lnTo>
                  <a:pt x="3079" y="3162"/>
                </a:lnTo>
                <a:cubicBezTo>
                  <a:pt x="3022" y="3203"/>
                  <a:pt x="2922" y="3245"/>
                  <a:pt x="2888" y="3262"/>
                </a:cubicBezTo>
                <a:cubicBezTo>
                  <a:pt x="2864" y="3275"/>
                  <a:pt x="2802" y="3297"/>
                  <a:pt x="2805" y="3297"/>
                </a:cubicBezTo>
                <a:cubicBezTo>
                  <a:pt x="2807" y="3297"/>
                  <a:pt x="2821" y="3292"/>
                  <a:pt x="2858" y="3281"/>
                </a:cubicBezTo>
                <a:lnTo>
                  <a:pt x="2858" y="3281"/>
                </a:lnTo>
                <a:cubicBezTo>
                  <a:pt x="2819" y="3294"/>
                  <a:pt x="2781" y="3309"/>
                  <a:pt x="2743" y="3323"/>
                </a:cubicBezTo>
                <a:cubicBezTo>
                  <a:pt x="2642" y="3355"/>
                  <a:pt x="2541" y="3376"/>
                  <a:pt x="2438" y="3395"/>
                </a:cubicBezTo>
                <a:cubicBezTo>
                  <a:pt x="2437" y="3395"/>
                  <a:pt x="2437" y="3395"/>
                  <a:pt x="2436" y="3395"/>
                </a:cubicBezTo>
                <a:lnTo>
                  <a:pt x="2436" y="3395"/>
                </a:lnTo>
                <a:cubicBezTo>
                  <a:pt x="2416" y="3397"/>
                  <a:pt x="2395" y="3400"/>
                  <a:pt x="2374" y="3401"/>
                </a:cubicBezTo>
                <a:cubicBezTo>
                  <a:pt x="2330" y="3406"/>
                  <a:pt x="2286" y="3406"/>
                  <a:pt x="2240" y="3408"/>
                </a:cubicBezTo>
                <a:cubicBezTo>
                  <a:pt x="2191" y="3408"/>
                  <a:pt x="2143" y="3406"/>
                  <a:pt x="2094" y="3403"/>
                </a:cubicBezTo>
                <a:cubicBezTo>
                  <a:pt x="2078" y="3402"/>
                  <a:pt x="2063" y="3400"/>
                  <a:pt x="2047" y="3399"/>
                </a:cubicBezTo>
                <a:lnTo>
                  <a:pt x="2047" y="3399"/>
                </a:lnTo>
                <a:cubicBezTo>
                  <a:pt x="1970" y="3377"/>
                  <a:pt x="1891" y="3367"/>
                  <a:pt x="1814" y="3340"/>
                </a:cubicBezTo>
                <a:cubicBezTo>
                  <a:pt x="1797" y="3334"/>
                  <a:pt x="1778" y="3325"/>
                  <a:pt x="1761" y="3321"/>
                </a:cubicBezTo>
                <a:cubicBezTo>
                  <a:pt x="1752" y="3318"/>
                  <a:pt x="1745" y="3316"/>
                  <a:pt x="1741" y="3315"/>
                </a:cubicBezTo>
                <a:lnTo>
                  <a:pt x="1741" y="3315"/>
                </a:lnTo>
                <a:cubicBezTo>
                  <a:pt x="1715" y="3301"/>
                  <a:pt x="1691" y="3283"/>
                  <a:pt x="1679" y="3277"/>
                </a:cubicBezTo>
                <a:cubicBezTo>
                  <a:pt x="1648" y="3260"/>
                  <a:pt x="1618" y="3241"/>
                  <a:pt x="1586" y="3220"/>
                </a:cubicBezTo>
                <a:cubicBezTo>
                  <a:pt x="1572" y="3210"/>
                  <a:pt x="1559" y="3199"/>
                  <a:pt x="1542" y="3191"/>
                </a:cubicBezTo>
                <a:cubicBezTo>
                  <a:pt x="1526" y="3180"/>
                  <a:pt x="1519" y="3175"/>
                  <a:pt x="1519" y="3175"/>
                </a:cubicBezTo>
                <a:lnTo>
                  <a:pt x="1519" y="3175"/>
                </a:lnTo>
                <a:cubicBezTo>
                  <a:pt x="1519" y="3175"/>
                  <a:pt x="1582" y="3218"/>
                  <a:pt x="1580" y="3218"/>
                </a:cubicBezTo>
                <a:cubicBezTo>
                  <a:pt x="1579" y="3218"/>
                  <a:pt x="1579" y="3218"/>
                  <a:pt x="1578" y="3218"/>
                </a:cubicBezTo>
                <a:cubicBezTo>
                  <a:pt x="1541" y="3218"/>
                  <a:pt x="1422" y="3070"/>
                  <a:pt x="1399" y="3045"/>
                </a:cubicBezTo>
                <a:cubicBezTo>
                  <a:pt x="1385" y="3030"/>
                  <a:pt x="1354" y="2977"/>
                  <a:pt x="1351" y="2977"/>
                </a:cubicBezTo>
                <a:cubicBezTo>
                  <a:pt x="1350" y="2977"/>
                  <a:pt x="1353" y="2985"/>
                  <a:pt x="1363" y="3005"/>
                </a:cubicBezTo>
                <a:cubicBezTo>
                  <a:pt x="1372" y="3024"/>
                  <a:pt x="1376" y="3032"/>
                  <a:pt x="1375" y="3032"/>
                </a:cubicBezTo>
                <a:cubicBezTo>
                  <a:pt x="1373" y="3032"/>
                  <a:pt x="1335" y="2962"/>
                  <a:pt x="1325" y="2946"/>
                </a:cubicBezTo>
                <a:cubicBezTo>
                  <a:pt x="1285" y="2881"/>
                  <a:pt x="1252" y="2814"/>
                  <a:pt x="1215" y="2747"/>
                </a:cubicBezTo>
                <a:lnTo>
                  <a:pt x="1215" y="2747"/>
                </a:lnTo>
                <a:cubicBezTo>
                  <a:pt x="1214" y="2744"/>
                  <a:pt x="1213" y="2740"/>
                  <a:pt x="1211" y="2736"/>
                </a:cubicBezTo>
                <a:cubicBezTo>
                  <a:pt x="1199" y="2702"/>
                  <a:pt x="1186" y="2668"/>
                  <a:pt x="1176" y="2634"/>
                </a:cubicBezTo>
                <a:cubicBezTo>
                  <a:pt x="1152" y="2559"/>
                  <a:pt x="1134" y="2481"/>
                  <a:pt x="1119" y="2403"/>
                </a:cubicBezTo>
                <a:cubicBezTo>
                  <a:pt x="1118" y="2401"/>
                  <a:pt x="1118" y="2399"/>
                  <a:pt x="1118" y="2397"/>
                </a:cubicBezTo>
                <a:lnTo>
                  <a:pt x="1118" y="2397"/>
                </a:lnTo>
                <a:cubicBezTo>
                  <a:pt x="1121" y="2365"/>
                  <a:pt x="1108" y="2315"/>
                  <a:pt x="1106" y="2283"/>
                </a:cubicBezTo>
                <a:cubicBezTo>
                  <a:pt x="1102" y="2203"/>
                  <a:pt x="1102" y="2123"/>
                  <a:pt x="1106" y="2042"/>
                </a:cubicBezTo>
                <a:cubicBezTo>
                  <a:pt x="1107" y="2033"/>
                  <a:pt x="1111" y="1998"/>
                  <a:pt x="1114" y="1970"/>
                </a:cubicBezTo>
                <a:lnTo>
                  <a:pt x="1114" y="1970"/>
                </a:lnTo>
                <a:cubicBezTo>
                  <a:pt x="1118" y="1946"/>
                  <a:pt x="1123" y="1911"/>
                  <a:pt x="1125" y="1899"/>
                </a:cubicBezTo>
                <a:cubicBezTo>
                  <a:pt x="1144" y="1813"/>
                  <a:pt x="1169" y="1731"/>
                  <a:pt x="1197" y="1646"/>
                </a:cubicBezTo>
                <a:cubicBezTo>
                  <a:pt x="1199" y="1641"/>
                  <a:pt x="1200" y="1636"/>
                  <a:pt x="1201" y="1632"/>
                </a:cubicBezTo>
                <a:lnTo>
                  <a:pt x="1201" y="1632"/>
                </a:lnTo>
                <a:cubicBezTo>
                  <a:pt x="1203" y="1629"/>
                  <a:pt x="1205" y="1625"/>
                  <a:pt x="1207" y="1621"/>
                </a:cubicBezTo>
                <a:cubicBezTo>
                  <a:pt x="1228" y="1583"/>
                  <a:pt x="1247" y="1545"/>
                  <a:pt x="1268" y="1507"/>
                </a:cubicBezTo>
                <a:cubicBezTo>
                  <a:pt x="1289" y="1469"/>
                  <a:pt x="1315" y="1434"/>
                  <a:pt x="1338" y="1398"/>
                </a:cubicBezTo>
                <a:cubicBezTo>
                  <a:pt x="1341" y="1393"/>
                  <a:pt x="1343" y="1390"/>
                  <a:pt x="1345" y="1386"/>
                </a:cubicBezTo>
                <a:lnTo>
                  <a:pt x="1345" y="1386"/>
                </a:lnTo>
                <a:cubicBezTo>
                  <a:pt x="1346" y="1386"/>
                  <a:pt x="1346" y="1386"/>
                  <a:pt x="1346" y="1385"/>
                </a:cubicBezTo>
                <a:cubicBezTo>
                  <a:pt x="1400" y="1328"/>
                  <a:pt x="1455" y="1276"/>
                  <a:pt x="1512" y="1222"/>
                </a:cubicBezTo>
                <a:lnTo>
                  <a:pt x="1512" y="1222"/>
                </a:lnTo>
                <a:cubicBezTo>
                  <a:pt x="1525" y="1213"/>
                  <a:pt x="1537" y="1203"/>
                  <a:pt x="1551" y="1194"/>
                </a:cubicBezTo>
                <a:cubicBezTo>
                  <a:pt x="1589" y="1170"/>
                  <a:pt x="1629" y="1147"/>
                  <a:pt x="1669" y="1126"/>
                </a:cubicBezTo>
                <a:cubicBezTo>
                  <a:pt x="1681" y="1119"/>
                  <a:pt x="1698" y="1113"/>
                  <a:pt x="1711" y="1105"/>
                </a:cubicBezTo>
                <a:lnTo>
                  <a:pt x="1711" y="1105"/>
                </a:lnTo>
                <a:cubicBezTo>
                  <a:pt x="1754" y="1092"/>
                  <a:pt x="1796" y="1075"/>
                  <a:pt x="1839" y="1063"/>
                </a:cubicBezTo>
                <a:cubicBezTo>
                  <a:pt x="1883" y="1050"/>
                  <a:pt x="1928" y="1042"/>
                  <a:pt x="1972" y="1031"/>
                </a:cubicBezTo>
                <a:cubicBezTo>
                  <a:pt x="1977" y="1030"/>
                  <a:pt x="1984" y="1028"/>
                  <a:pt x="1991" y="1026"/>
                </a:cubicBezTo>
                <a:lnTo>
                  <a:pt x="1991" y="1026"/>
                </a:lnTo>
                <a:cubicBezTo>
                  <a:pt x="2008" y="1025"/>
                  <a:pt x="2026" y="1024"/>
                  <a:pt x="2044" y="1023"/>
                </a:cubicBezTo>
                <a:cubicBezTo>
                  <a:pt x="2066" y="1021"/>
                  <a:pt x="2088" y="1018"/>
                  <a:pt x="2110" y="1014"/>
                </a:cubicBezTo>
                <a:lnTo>
                  <a:pt x="2110" y="1014"/>
                </a:lnTo>
                <a:cubicBezTo>
                  <a:pt x="2131" y="1012"/>
                  <a:pt x="2153" y="1010"/>
                  <a:pt x="2174" y="1006"/>
                </a:cubicBezTo>
                <a:cubicBezTo>
                  <a:pt x="2179" y="1005"/>
                  <a:pt x="2184" y="1004"/>
                  <a:pt x="2190" y="1003"/>
                </a:cubicBezTo>
                <a:lnTo>
                  <a:pt x="2190" y="1003"/>
                </a:lnTo>
                <a:cubicBezTo>
                  <a:pt x="2199" y="1002"/>
                  <a:pt x="2230" y="999"/>
                  <a:pt x="2246" y="998"/>
                </a:cubicBezTo>
                <a:cubicBezTo>
                  <a:pt x="2294" y="993"/>
                  <a:pt x="2341" y="991"/>
                  <a:pt x="2389" y="989"/>
                </a:cubicBezTo>
                <a:close/>
                <a:moveTo>
                  <a:pt x="2432" y="0"/>
                </a:moveTo>
                <a:cubicBezTo>
                  <a:pt x="2284" y="0"/>
                  <a:pt x="2135" y="12"/>
                  <a:pt x="1987" y="33"/>
                </a:cubicBezTo>
                <a:lnTo>
                  <a:pt x="1987" y="33"/>
                </a:lnTo>
                <a:cubicBezTo>
                  <a:pt x="1519" y="79"/>
                  <a:pt x="1082" y="246"/>
                  <a:pt x="740" y="578"/>
                </a:cubicBezTo>
                <a:cubicBezTo>
                  <a:pt x="443" y="863"/>
                  <a:pt x="236" y="1259"/>
                  <a:pt x="158" y="1661"/>
                </a:cubicBezTo>
                <a:cubicBezTo>
                  <a:pt x="0" y="2476"/>
                  <a:pt x="228" y="3406"/>
                  <a:pt x="895" y="3941"/>
                </a:cubicBezTo>
                <a:cubicBezTo>
                  <a:pt x="1282" y="4251"/>
                  <a:pt x="1776" y="4404"/>
                  <a:pt x="2272" y="4404"/>
                </a:cubicBezTo>
                <a:cubicBezTo>
                  <a:pt x="2762" y="4404"/>
                  <a:pt x="3253" y="4255"/>
                  <a:pt x="3645" y="3962"/>
                </a:cubicBezTo>
                <a:cubicBezTo>
                  <a:pt x="4395" y="3401"/>
                  <a:pt x="4700" y="2409"/>
                  <a:pt x="4443" y="1512"/>
                </a:cubicBezTo>
                <a:cubicBezTo>
                  <a:pt x="4304" y="1025"/>
                  <a:pt x="4005" y="604"/>
                  <a:pt x="3584" y="321"/>
                </a:cubicBezTo>
                <a:cubicBezTo>
                  <a:pt x="3238" y="89"/>
                  <a:pt x="2838" y="0"/>
                  <a:pt x="2432" y="0"/>
                </a:cubicBezTo>
                <a:close/>
              </a:path>
            </a:pathLst>
          </a:custGeom>
          <a:solidFill>
            <a:srgbClr val="484F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35"/>
          <p:cNvSpPr/>
          <p:nvPr/>
        </p:nvSpPr>
        <p:spPr>
          <a:xfrm>
            <a:off x="6649225" y="3670850"/>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8" name="Google Shape;9888;p35"/>
          <p:cNvGrpSpPr/>
          <p:nvPr/>
        </p:nvGrpSpPr>
        <p:grpSpPr>
          <a:xfrm>
            <a:off x="6538223" y="163649"/>
            <a:ext cx="1356637" cy="1528669"/>
            <a:chOff x="6638425" y="262025"/>
            <a:chExt cx="1356637" cy="1528669"/>
          </a:xfrm>
        </p:grpSpPr>
        <p:sp>
          <p:nvSpPr>
            <p:cNvPr id="9889" name="Google Shape;9889;p35"/>
            <p:cNvSpPr/>
            <p:nvPr/>
          </p:nvSpPr>
          <p:spPr>
            <a:xfrm>
              <a:off x="6766473" y="490494"/>
              <a:ext cx="1228589" cy="1300201"/>
            </a:xfrm>
            <a:custGeom>
              <a:rect b="b" l="l" r="r" t="t"/>
              <a:pathLst>
                <a:path extrusionOk="0" h="36240" w="34244">
                  <a:moveTo>
                    <a:pt x="10629" y="0"/>
                  </a:moveTo>
                  <a:cubicBezTo>
                    <a:pt x="9833" y="0"/>
                    <a:pt x="0" y="8812"/>
                    <a:pt x="284" y="9136"/>
                  </a:cubicBezTo>
                  <a:cubicBezTo>
                    <a:pt x="8459" y="18463"/>
                    <a:pt x="17432" y="27584"/>
                    <a:pt x="26416" y="36131"/>
                  </a:cubicBezTo>
                  <a:cubicBezTo>
                    <a:pt x="26496" y="36207"/>
                    <a:pt x="26692" y="36240"/>
                    <a:pt x="26890" y="36240"/>
                  </a:cubicBezTo>
                  <a:cubicBezTo>
                    <a:pt x="27102" y="36240"/>
                    <a:pt x="27316" y="36202"/>
                    <a:pt x="27390" y="36139"/>
                  </a:cubicBezTo>
                  <a:cubicBezTo>
                    <a:pt x="28573" y="35143"/>
                    <a:pt x="33730" y="30702"/>
                    <a:pt x="34136" y="30195"/>
                  </a:cubicBezTo>
                  <a:cubicBezTo>
                    <a:pt x="34243" y="30058"/>
                    <a:pt x="34206" y="29531"/>
                    <a:pt x="34110" y="29380"/>
                  </a:cubicBezTo>
                  <a:cubicBezTo>
                    <a:pt x="31722" y="25670"/>
                    <a:pt x="15163" y="5150"/>
                    <a:pt x="10670" y="15"/>
                  </a:cubicBezTo>
                  <a:cubicBezTo>
                    <a:pt x="10662" y="5"/>
                    <a:pt x="10648" y="0"/>
                    <a:pt x="106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35"/>
            <p:cNvSpPr/>
            <p:nvPr/>
          </p:nvSpPr>
          <p:spPr>
            <a:xfrm>
              <a:off x="6638425" y="262025"/>
              <a:ext cx="134038" cy="172571"/>
            </a:xfrm>
            <a:custGeom>
              <a:rect b="b" l="l" r="r" t="t"/>
              <a:pathLst>
                <a:path extrusionOk="0" h="4810" w="3736">
                  <a:moveTo>
                    <a:pt x="912" y="0"/>
                  </a:moveTo>
                  <a:cubicBezTo>
                    <a:pt x="834" y="0"/>
                    <a:pt x="757" y="35"/>
                    <a:pt x="716" y="108"/>
                  </a:cubicBezTo>
                  <a:cubicBezTo>
                    <a:pt x="338" y="770"/>
                    <a:pt x="249" y="1520"/>
                    <a:pt x="34" y="2240"/>
                  </a:cubicBezTo>
                  <a:cubicBezTo>
                    <a:pt x="0" y="2357"/>
                    <a:pt x="50" y="2450"/>
                    <a:pt x="125" y="2506"/>
                  </a:cubicBezTo>
                  <a:cubicBezTo>
                    <a:pt x="135" y="2526"/>
                    <a:pt x="143" y="2548"/>
                    <a:pt x="161" y="2568"/>
                  </a:cubicBezTo>
                  <a:cubicBezTo>
                    <a:pt x="698" y="3192"/>
                    <a:pt x="1384" y="3997"/>
                    <a:pt x="2006" y="4554"/>
                  </a:cubicBezTo>
                  <a:cubicBezTo>
                    <a:pt x="2209" y="4735"/>
                    <a:pt x="2367" y="4809"/>
                    <a:pt x="2504" y="4809"/>
                  </a:cubicBezTo>
                  <a:cubicBezTo>
                    <a:pt x="2785" y="4809"/>
                    <a:pt x="2972" y="4495"/>
                    <a:pt x="3259" y="4156"/>
                  </a:cubicBezTo>
                  <a:cubicBezTo>
                    <a:pt x="3736" y="3592"/>
                    <a:pt x="3718" y="3198"/>
                    <a:pt x="3271" y="2645"/>
                  </a:cubicBezTo>
                  <a:cubicBezTo>
                    <a:pt x="2569" y="1776"/>
                    <a:pt x="1833" y="927"/>
                    <a:pt x="1102" y="82"/>
                  </a:cubicBezTo>
                  <a:cubicBezTo>
                    <a:pt x="1054" y="29"/>
                    <a:pt x="983" y="0"/>
                    <a:pt x="9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35"/>
            <p:cNvSpPr/>
            <p:nvPr/>
          </p:nvSpPr>
          <p:spPr>
            <a:xfrm>
              <a:off x="6664042" y="326999"/>
              <a:ext cx="482409" cy="485494"/>
            </a:xfrm>
            <a:custGeom>
              <a:rect b="b" l="l" r="r" t="t"/>
              <a:pathLst>
                <a:path extrusionOk="0" h="13532" w="13446">
                  <a:moveTo>
                    <a:pt x="2810" y="0"/>
                  </a:moveTo>
                  <a:cubicBezTo>
                    <a:pt x="2498" y="0"/>
                    <a:pt x="0" y="2309"/>
                    <a:pt x="67" y="2417"/>
                  </a:cubicBezTo>
                  <a:cubicBezTo>
                    <a:pt x="435" y="3003"/>
                    <a:pt x="1087" y="3588"/>
                    <a:pt x="1527" y="4117"/>
                  </a:cubicBezTo>
                  <a:cubicBezTo>
                    <a:pt x="2258" y="4997"/>
                    <a:pt x="2746" y="6087"/>
                    <a:pt x="3089" y="7170"/>
                  </a:cubicBezTo>
                  <a:cubicBezTo>
                    <a:pt x="3662" y="8980"/>
                    <a:pt x="3797" y="11288"/>
                    <a:pt x="3201" y="13105"/>
                  </a:cubicBezTo>
                  <a:cubicBezTo>
                    <a:pt x="3169" y="13200"/>
                    <a:pt x="3199" y="13278"/>
                    <a:pt x="3252" y="13334"/>
                  </a:cubicBezTo>
                  <a:cubicBezTo>
                    <a:pt x="3280" y="13441"/>
                    <a:pt x="3384" y="13532"/>
                    <a:pt x="3499" y="13532"/>
                  </a:cubicBezTo>
                  <a:cubicBezTo>
                    <a:pt x="3548" y="13532"/>
                    <a:pt x="3599" y="13515"/>
                    <a:pt x="3648" y="13477"/>
                  </a:cubicBezTo>
                  <a:cubicBezTo>
                    <a:pt x="5565" y="11954"/>
                    <a:pt x="13042" y="5469"/>
                    <a:pt x="13372" y="4834"/>
                  </a:cubicBezTo>
                  <a:cubicBezTo>
                    <a:pt x="13406" y="4773"/>
                    <a:pt x="13406" y="4711"/>
                    <a:pt x="13392" y="4655"/>
                  </a:cubicBezTo>
                  <a:cubicBezTo>
                    <a:pt x="13446" y="4522"/>
                    <a:pt x="13384" y="4325"/>
                    <a:pt x="13197" y="4290"/>
                  </a:cubicBezTo>
                  <a:cubicBezTo>
                    <a:pt x="13022" y="4255"/>
                    <a:pt x="12847" y="4241"/>
                    <a:pt x="12672" y="4241"/>
                  </a:cubicBezTo>
                  <a:cubicBezTo>
                    <a:pt x="12227" y="4241"/>
                    <a:pt x="11783" y="4332"/>
                    <a:pt x="11342" y="4409"/>
                  </a:cubicBezTo>
                  <a:cubicBezTo>
                    <a:pt x="10969" y="4474"/>
                    <a:pt x="10579" y="4505"/>
                    <a:pt x="10182" y="4505"/>
                  </a:cubicBezTo>
                  <a:cubicBezTo>
                    <a:pt x="9292" y="4505"/>
                    <a:pt x="8374" y="4351"/>
                    <a:pt x="7565" y="4097"/>
                  </a:cubicBezTo>
                  <a:cubicBezTo>
                    <a:pt x="5539" y="3462"/>
                    <a:pt x="4175" y="1546"/>
                    <a:pt x="2835" y="9"/>
                  </a:cubicBezTo>
                  <a:cubicBezTo>
                    <a:pt x="2830" y="3"/>
                    <a:pt x="2821" y="0"/>
                    <a:pt x="28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35"/>
            <p:cNvSpPr/>
            <p:nvPr/>
          </p:nvSpPr>
          <p:spPr>
            <a:xfrm>
              <a:off x="6765827" y="474528"/>
              <a:ext cx="399891" cy="351671"/>
            </a:xfrm>
            <a:custGeom>
              <a:rect b="b" l="l" r="r" t="t"/>
              <a:pathLst>
                <a:path extrusionOk="0" h="9802" w="11146">
                  <a:moveTo>
                    <a:pt x="10393" y="1"/>
                  </a:moveTo>
                  <a:cubicBezTo>
                    <a:pt x="10112" y="1"/>
                    <a:pt x="3443" y="6015"/>
                    <a:pt x="280" y="8943"/>
                  </a:cubicBezTo>
                  <a:cubicBezTo>
                    <a:pt x="235" y="8985"/>
                    <a:pt x="201" y="9029"/>
                    <a:pt x="175" y="9076"/>
                  </a:cubicBezTo>
                  <a:cubicBezTo>
                    <a:pt x="0" y="9400"/>
                    <a:pt x="285" y="9802"/>
                    <a:pt x="614" y="9802"/>
                  </a:cubicBezTo>
                  <a:cubicBezTo>
                    <a:pt x="715" y="9802"/>
                    <a:pt x="821" y="9763"/>
                    <a:pt x="918" y="9673"/>
                  </a:cubicBezTo>
                  <a:cubicBezTo>
                    <a:pt x="4167" y="6667"/>
                    <a:pt x="7358" y="3625"/>
                    <a:pt x="10809" y="857"/>
                  </a:cubicBezTo>
                  <a:cubicBezTo>
                    <a:pt x="11145" y="589"/>
                    <a:pt x="10931" y="36"/>
                    <a:pt x="10521" y="9"/>
                  </a:cubicBezTo>
                  <a:lnTo>
                    <a:pt x="10394" y="1"/>
                  </a:lnTo>
                  <a:cubicBezTo>
                    <a:pt x="10394" y="1"/>
                    <a:pt x="10393" y="1"/>
                    <a:pt x="10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6" name="Shape 9896"/>
        <p:cNvGrpSpPr/>
        <p:nvPr/>
      </p:nvGrpSpPr>
      <p:grpSpPr>
        <a:xfrm>
          <a:off x="0" y="0"/>
          <a:ext cx="0" cy="0"/>
          <a:chOff x="0" y="0"/>
          <a:chExt cx="0" cy="0"/>
        </a:xfrm>
      </p:grpSpPr>
      <p:sp>
        <p:nvSpPr>
          <p:cNvPr id="9897" name="Google Shape;9897;p36"/>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 01</a:t>
            </a:r>
            <a:endParaRPr/>
          </a:p>
        </p:txBody>
      </p:sp>
      <p:sp>
        <p:nvSpPr>
          <p:cNvPr id="9898" name="Google Shape;9898;p36"/>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INITIAL APPROACH TO THE TEXT</a:t>
            </a:r>
            <a:endParaRPr/>
          </a:p>
        </p:txBody>
      </p:sp>
      <p:sp>
        <p:nvSpPr>
          <p:cNvPr id="9899" name="Google Shape;9899;p36"/>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Take a quick look before you start reading, like warming up before a race. Important to revise</a:t>
            </a:r>
            <a:r>
              <a:rPr lang="es"/>
              <a:t>:</a:t>
            </a:r>
            <a:endParaRPr/>
          </a:p>
          <a:p>
            <a:pPr indent="-317500" lvl="0" marL="457200" rtl="0" algn="l">
              <a:spcBef>
                <a:spcPts val="1000"/>
              </a:spcBef>
              <a:spcAft>
                <a:spcPts val="0"/>
              </a:spcAft>
              <a:buClr>
                <a:schemeClr val="accent6"/>
              </a:buClr>
              <a:buSzPts val="1400"/>
              <a:buFont typeface="Gantari"/>
              <a:buChar char="●"/>
            </a:pPr>
            <a:r>
              <a:rPr lang="es"/>
              <a:t>The title: What is the text about? What am I going to learn?</a:t>
            </a:r>
            <a:endParaRPr/>
          </a:p>
          <a:p>
            <a:pPr indent="-317500" lvl="0" marL="457200" rtl="0" algn="l">
              <a:spcBef>
                <a:spcPts val="0"/>
              </a:spcBef>
              <a:spcAft>
                <a:spcPts val="0"/>
              </a:spcAft>
              <a:buClr>
                <a:schemeClr val="accent6"/>
              </a:buClr>
              <a:buSzPts val="1400"/>
              <a:buFont typeface="Gantari"/>
              <a:buChar char="●"/>
            </a:pPr>
            <a:r>
              <a:rPr lang="es"/>
              <a:t>The sections and subsections it consists of</a:t>
            </a:r>
            <a:endParaRPr/>
          </a:p>
          <a:p>
            <a:pPr indent="-317500" lvl="0" marL="457200" rtl="0" algn="l">
              <a:spcBef>
                <a:spcPts val="0"/>
              </a:spcBef>
              <a:spcAft>
                <a:spcPts val="0"/>
              </a:spcAft>
              <a:buClr>
                <a:schemeClr val="accent6"/>
              </a:buClr>
              <a:buSzPts val="1400"/>
              <a:buFont typeface="Gantari"/>
              <a:buChar char="●"/>
            </a:pPr>
            <a:r>
              <a:rPr lang="es"/>
              <a:t>Important boxes, tables or graphs</a:t>
            </a:r>
            <a:endParaRPr/>
          </a:p>
          <a:p>
            <a:pPr indent="0" lvl="0" marL="0" rtl="0" algn="l">
              <a:spcBef>
                <a:spcPts val="1000"/>
              </a:spcBef>
              <a:spcAft>
                <a:spcPts val="0"/>
              </a:spcAft>
              <a:buNone/>
            </a:pPr>
            <a:r>
              <a:rPr lang="es"/>
              <a:t>Deduce in a few minutes the theme of the text. If the theme is of interest, it can be used to look for additional information, relate with prior information (for example, if it is the theme of a subject, relate with a previous or subsequent theme). If it is a theme with lots of sections and subsections, before carrying on, a short table of contents can be drawn up ONLY with the titles and leave it visible whilst carrying out the successive readings. It is important to devote the necessary time to this step: the more complex the text, the more necessary this is</a:t>
            </a:r>
            <a:endParaRPr/>
          </a:p>
        </p:txBody>
      </p:sp>
      <p:sp>
        <p:nvSpPr>
          <p:cNvPr id="9900" name="Google Shape;9900;p36"/>
          <p:cNvSpPr/>
          <p:nvPr/>
        </p:nvSpPr>
        <p:spPr>
          <a:xfrm>
            <a:off x="7818975" y="11470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36"/>
          <p:cNvSpPr/>
          <p:nvPr/>
        </p:nvSpPr>
        <p:spPr>
          <a:xfrm>
            <a:off x="6518075" y="83320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2" name="Google Shape;9902;p36"/>
          <p:cNvGrpSpPr/>
          <p:nvPr/>
        </p:nvGrpSpPr>
        <p:grpSpPr>
          <a:xfrm rot="6300357">
            <a:off x="7074685" y="581435"/>
            <a:ext cx="707993" cy="442801"/>
            <a:chOff x="1445125" y="3867675"/>
            <a:chExt cx="803300" cy="502950"/>
          </a:xfrm>
        </p:grpSpPr>
        <p:sp>
          <p:nvSpPr>
            <p:cNvPr id="9903" name="Google Shape;9903;p36"/>
            <p:cNvSpPr/>
            <p:nvPr/>
          </p:nvSpPr>
          <p:spPr>
            <a:xfrm>
              <a:off x="1445125" y="3867675"/>
              <a:ext cx="535450" cy="502950"/>
            </a:xfrm>
            <a:custGeom>
              <a:rect b="b" l="l" r="r" t="t"/>
              <a:pathLst>
                <a:path extrusionOk="0" h="20118" w="21418">
                  <a:moveTo>
                    <a:pt x="5846" y="993"/>
                  </a:moveTo>
                  <a:cubicBezTo>
                    <a:pt x="6726" y="993"/>
                    <a:pt x="7300" y="1814"/>
                    <a:pt x="7545" y="2688"/>
                  </a:cubicBezTo>
                  <a:cubicBezTo>
                    <a:pt x="7686" y="3200"/>
                    <a:pt x="7749" y="3726"/>
                    <a:pt x="7770" y="4255"/>
                  </a:cubicBezTo>
                  <a:cubicBezTo>
                    <a:pt x="7787" y="4700"/>
                    <a:pt x="7676" y="5216"/>
                    <a:pt x="7812" y="5641"/>
                  </a:cubicBezTo>
                  <a:cubicBezTo>
                    <a:pt x="8017" y="6280"/>
                    <a:pt x="8790" y="6621"/>
                    <a:pt x="9352" y="6861"/>
                  </a:cubicBezTo>
                  <a:cubicBezTo>
                    <a:pt x="10899" y="7523"/>
                    <a:pt x="12588" y="7895"/>
                    <a:pt x="14238" y="8195"/>
                  </a:cubicBezTo>
                  <a:cubicBezTo>
                    <a:pt x="14279" y="8202"/>
                    <a:pt x="14320" y="8206"/>
                    <a:pt x="14360" y="8206"/>
                  </a:cubicBezTo>
                  <a:cubicBezTo>
                    <a:pt x="14538" y="8206"/>
                    <a:pt x="14697" y="8128"/>
                    <a:pt x="14800" y="7965"/>
                  </a:cubicBezTo>
                  <a:cubicBezTo>
                    <a:pt x="15658" y="6602"/>
                    <a:pt x="16673" y="5266"/>
                    <a:pt x="17868" y="4181"/>
                  </a:cubicBezTo>
                  <a:cubicBezTo>
                    <a:pt x="18246" y="3837"/>
                    <a:pt x="19055" y="3130"/>
                    <a:pt x="19662" y="3130"/>
                  </a:cubicBezTo>
                  <a:cubicBezTo>
                    <a:pt x="19761" y="3130"/>
                    <a:pt x="19855" y="3149"/>
                    <a:pt x="19941" y="3191"/>
                  </a:cubicBezTo>
                  <a:cubicBezTo>
                    <a:pt x="19972" y="3206"/>
                    <a:pt x="20042" y="3282"/>
                    <a:pt x="20078" y="3334"/>
                  </a:cubicBezTo>
                  <a:cubicBezTo>
                    <a:pt x="20170" y="3474"/>
                    <a:pt x="20200" y="3554"/>
                    <a:pt x="20244" y="3703"/>
                  </a:cubicBezTo>
                  <a:cubicBezTo>
                    <a:pt x="20356" y="4074"/>
                    <a:pt x="20385" y="4459"/>
                    <a:pt x="20391" y="4845"/>
                  </a:cubicBezTo>
                  <a:cubicBezTo>
                    <a:pt x="20434" y="7253"/>
                    <a:pt x="19715" y="9724"/>
                    <a:pt x="18959" y="11987"/>
                  </a:cubicBezTo>
                  <a:cubicBezTo>
                    <a:pt x="18546" y="13223"/>
                    <a:pt x="18074" y="14443"/>
                    <a:pt x="17505" y="15619"/>
                  </a:cubicBezTo>
                  <a:cubicBezTo>
                    <a:pt x="16974" y="16720"/>
                    <a:pt x="16385" y="17795"/>
                    <a:pt x="15472" y="18631"/>
                  </a:cubicBezTo>
                  <a:cubicBezTo>
                    <a:pt x="15279" y="18808"/>
                    <a:pt x="15055" y="19008"/>
                    <a:pt x="14800" y="19090"/>
                  </a:cubicBezTo>
                  <a:cubicBezTo>
                    <a:pt x="14731" y="19114"/>
                    <a:pt x="14679" y="19127"/>
                    <a:pt x="14633" y="19127"/>
                  </a:cubicBezTo>
                  <a:cubicBezTo>
                    <a:pt x="14584" y="19127"/>
                    <a:pt x="14541" y="19112"/>
                    <a:pt x="14491" y="19078"/>
                  </a:cubicBezTo>
                  <a:cubicBezTo>
                    <a:pt x="14179" y="18859"/>
                    <a:pt x="14040" y="18279"/>
                    <a:pt x="13943" y="17913"/>
                  </a:cubicBezTo>
                  <a:cubicBezTo>
                    <a:pt x="13496" y="16204"/>
                    <a:pt x="13420" y="14392"/>
                    <a:pt x="13231" y="12644"/>
                  </a:cubicBezTo>
                  <a:cubicBezTo>
                    <a:pt x="13231" y="12642"/>
                    <a:pt x="13231" y="12641"/>
                    <a:pt x="13230" y="12640"/>
                  </a:cubicBezTo>
                  <a:lnTo>
                    <a:pt x="13230" y="12640"/>
                  </a:lnTo>
                  <a:cubicBezTo>
                    <a:pt x="13241" y="12479"/>
                    <a:pt x="13172" y="12316"/>
                    <a:pt x="12984" y="12214"/>
                  </a:cubicBezTo>
                  <a:cubicBezTo>
                    <a:pt x="12340" y="11860"/>
                    <a:pt x="11598" y="11675"/>
                    <a:pt x="10890" y="11496"/>
                  </a:cubicBezTo>
                  <a:cubicBezTo>
                    <a:pt x="10069" y="11291"/>
                    <a:pt x="9239" y="11119"/>
                    <a:pt x="8404" y="10971"/>
                  </a:cubicBezTo>
                  <a:cubicBezTo>
                    <a:pt x="7943" y="10890"/>
                    <a:pt x="7439" y="10757"/>
                    <a:pt x="6964" y="10757"/>
                  </a:cubicBezTo>
                  <a:cubicBezTo>
                    <a:pt x="6933" y="10757"/>
                    <a:pt x="6903" y="10757"/>
                    <a:pt x="6873" y="10758"/>
                  </a:cubicBezTo>
                  <a:cubicBezTo>
                    <a:pt x="6281" y="10782"/>
                    <a:pt x="5857" y="11237"/>
                    <a:pt x="5518" y="11671"/>
                  </a:cubicBezTo>
                  <a:cubicBezTo>
                    <a:pt x="4848" y="12532"/>
                    <a:pt x="4110" y="13945"/>
                    <a:pt x="2900" y="13945"/>
                  </a:cubicBezTo>
                  <a:cubicBezTo>
                    <a:pt x="2748" y="13945"/>
                    <a:pt x="2589" y="13923"/>
                    <a:pt x="2421" y="13874"/>
                  </a:cubicBezTo>
                  <a:cubicBezTo>
                    <a:pt x="1265" y="13539"/>
                    <a:pt x="1147" y="12161"/>
                    <a:pt x="1191" y="11150"/>
                  </a:cubicBezTo>
                  <a:cubicBezTo>
                    <a:pt x="1259" y="9547"/>
                    <a:pt x="1735" y="7959"/>
                    <a:pt x="2242" y="6446"/>
                  </a:cubicBezTo>
                  <a:cubicBezTo>
                    <a:pt x="2666" y="5186"/>
                    <a:pt x="3155" y="3943"/>
                    <a:pt x="3669" y="2717"/>
                  </a:cubicBezTo>
                  <a:cubicBezTo>
                    <a:pt x="4014" y="1894"/>
                    <a:pt x="4701" y="1150"/>
                    <a:pt x="5619" y="1011"/>
                  </a:cubicBezTo>
                  <a:cubicBezTo>
                    <a:pt x="5697" y="999"/>
                    <a:pt x="5772" y="993"/>
                    <a:pt x="5846" y="993"/>
                  </a:cubicBezTo>
                  <a:close/>
                  <a:moveTo>
                    <a:pt x="5851" y="1"/>
                  </a:moveTo>
                  <a:cubicBezTo>
                    <a:pt x="4753" y="1"/>
                    <a:pt x="3750" y="699"/>
                    <a:pt x="3144" y="1580"/>
                  </a:cubicBezTo>
                  <a:cubicBezTo>
                    <a:pt x="2849" y="2009"/>
                    <a:pt x="2683" y="2515"/>
                    <a:pt x="2487" y="2993"/>
                  </a:cubicBezTo>
                  <a:cubicBezTo>
                    <a:pt x="2217" y="3653"/>
                    <a:pt x="1954" y="4314"/>
                    <a:pt x="1705" y="4982"/>
                  </a:cubicBezTo>
                  <a:cubicBezTo>
                    <a:pt x="1113" y="6581"/>
                    <a:pt x="576" y="8224"/>
                    <a:pt x="323" y="9914"/>
                  </a:cubicBezTo>
                  <a:cubicBezTo>
                    <a:pt x="121" y="11253"/>
                    <a:pt x="1" y="12901"/>
                    <a:pt x="913" y="14026"/>
                  </a:cubicBezTo>
                  <a:cubicBezTo>
                    <a:pt x="1411" y="14639"/>
                    <a:pt x="2111" y="14918"/>
                    <a:pt x="2824" y="14918"/>
                  </a:cubicBezTo>
                  <a:cubicBezTo>
                    <a:pt x="3509" y="14918"/>
                    <a:pt x="4207" y="14660"/>
                    <a:pt x="4751" y="14192"/>
                  </a:cubicBezTo>
                  <a:cubicBezTo>
                    <a:pt x="5371" y="13659"/>
                    <a:pt x="5777" y="12949"/>
                    <a:pt x="6272" y="12311"/>
                  </a:cubicBezTo>
                  <a:cubicBezTo>
                    <a:pt x="6566" y="11931"/>
                    <a:pt x="6732" y="11776"/>
                    <a:pt x="7065" y="11776"/>
                  </a:cubicBezTo>
                  <a:cubicBezTo>
                    <a:pt x="7129" y="11776"/>
                    <a:pt x="7199" y="11782"/>
                    <a:pt x="7277" y="11793"/>
                  </a:cubicBezTo>
                  <a:cubicBezTo>
                    <a:pt x="8166" y="11915"/>
                    <a:pt x="9053" y="12094"/>
                    <a:pt x="9930" y="12292"/>
                  </a:cubicBezTo>
                  <a:cubicBezTo>
                    <a:pt x="10726" y="12472"/>
                    <a:pt x="11550" y="12626"/>
                    <a:pt x="12268" y="12966"/>
                  </a:cubicBezTo>
                  <a:lnTo>
                    <a:pt x="12268" y="12966"/>
                  </a:lnTo>
                  <a:cubicBezTo>
                    <a:pt x="12439" y="14633"/>
                    <a:pt x="12548" y="16332"/>
                    <a:pt x="12930" y="17963"/>
                  </a:cubicBezTo>
                  <a:cubicBezTo>
                    <a:pt x="13136" y="18845"/>
                    <a:pt x="13555" y="20118"/>
                    <a:pt x="14640" y="20118"/>
                  </a:cubicBezTo>
                  <a:cubicBezTo>
                    <a:pt x="14672" y="20118"/>
                    <a:pt x="14706" y="20116"/>
                    <a:pt x="14739" y="20114"/>
                  </a:cubicBezTo>
                  <a:cubicBezTo>
                    <a:pt x="15314" y="20074"/>
                    <a:pt x="15818" y="19674"/>
                    <a:pt x="16220" y="19295"/>
                  </a:cubicBezTo>
                  <a:cubicBezTo>
                    <a:pt x="16778" y="18770"/>
                    <a:pt x="17242" y="18165"/>
                    <a:pt x="17630" y="17506"/>
                  </a:cubicBezTo>
                  <a:cubicBezTo>
                    <a:pt x="18329" y="16326"/>
                    <a:pt x="18879" y="15058"/>
                    <a:pt x="19372" y="13779"/>
                  </a:cubicBezTo>
                  <a:cubicBezTo>
                    <a:pt x="20387" y="11140"/>
                    <a:pt x="21255" y="8266"/>
                    <a:pt x="21379" y="5422"/>
                  </a:cubicBezTo>
                  <a:cubicBezTo>
                    <a:pt x="21417" y="4558"/>
                    <a:pt x="21409" y="3509"/>
                    <a:pt x="20893" y="2768"/>
                  </a:cubicBezTo>
                  <a:cubicBezTo>
                    <a:pt x="20591" y="2334"/>
                    <a:pt x="20167" y="2169"/>
                    <a:pt x="19717" y="2169"/>
                  </a:cubicBezTo>
                  <a:cubicBezTo>
                    <a:pt x="19269" y="2169"/>
                    <a:pt x="18796" y="2332"/>
                    <a:pt x="18392" y="2557"/>
                  </a:cubicBezTo>
                  <a:cubicBezTo>
                    <a:pt x="17206" y="3219"/>
                    <a:pt x="16258" y="4331"/>
                    <a:pt x="15430" y="5382"/>
                  </a:cubicBezTo>
                  <a:cubicBezTo>
                    <a:pt x="14975" y="5959"/>
                    <a:pt x="14535" y="6551"/>
                    <a:pt x="14131" y="7165"/>
                  </a:cubicBezTo>
                  <a:lnTo>
                    <a:pt x="14131" y="7165"/>
                  </a:lnTo>
                  <a:cubicBezTo>
                    <a:pt x="12741" y="6903"/>
                    <a:pt x="11340" y="6572"/>
                    <a:pt x="10022" y="6067"/>
                  </a:cubicBezTo>
                  <a:cubicBezTo>
                    <a:pt x="9692" y="5938"/>
                    <a:pt x="9355" y="5795"/>
                    <a:pt x="9057" y="5599"/>
                  </a:cubicBezTo>
                  <a:cubicBezTo>
                    <a:pt x="8975" y="5544"/>
                    <a:pt x="8902" y="5490"/>
                    <a:pt x="8830" y="5420"/>
                  </a:cubicBezTo>
                  <a:cubicBezTo>
                    <a:pt x="8801" y="5393"/>
                    <a:pt x="8791" y="5386"/>
                    <a:pt x="8788" y="5385"/>
                  </a:cubicBezTo>
                  <a:lnTo>
                    <a:pt x="8788" y="5385"/>
                  </a:lnTo>
                  <a:cubicBezTo>
                    <a:pt x="8787" y="5381"/>
                    <a:pt x="8781" y="5370"/>
                    <a:pt x="8767" y="5346"/>
                  </a:cubicBezTo>
                  <a:cubicBezTo>
                    <a:pt x="8764" y="5342"/>
                    <a:pt x="8761" y="5338"/>
                    <a:pt x="8759" y="5334"/>
                  </a:cubicBezTo>
                  <a:lnTo>
                    <a:pt x="8759" y="5334"/>
                  </a:lnTo>
                  <a:cubicBezTo>
                    <a:pt x="8759" y="5333"/>
                    <a:pt x="8759" y="5331"/>
                    <a:pt x="8758" y="5329"/>
                  </a:cubicBezTo>
                  <a:cubicBezTo>
                    <a:pt x="8680" y="4813"/>
                    <a:pt x="8779" y="4238"/>
                    <a:pt x="8729" y="3712"/>
                  </a:cubicBezTo>
                  <a:cubicBezTo>
                    <a:pt x="8683" y="3244"/>
                    <a:pt x="8611" y="2774"/>
                    <a:pt x="8476" y="2325"/>
                  </a:cubicBezTo>
                  <a:cubicBezTo>
                    <a:pt x="8116" y="1129"/>
                    <a:pt x="7256" y="33"/>
                    <a:pt x="5914" y="2"/>
                  </a:cubicBezTo>
                  <a:cubicBezTo>
                    <a:pt x="5893" y="1"/>
                    <a:pt x="5872" y="1"/>
                    <a:pt x="58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36"/>
            <p:cNvSpPr/>
            <p:nvPr/>
          </p:nvSpPr>
          <p:spPr>
            <a:xfrm>
              <a:off x="1903525" y="4088100"/>
              <a:ext cx="344900" cy="185850"/>
            </a:xfrm>
            <a:custGeom>
              <a:rect b="b" l="l" r="r" t="t"/>
              <a:pathLst>
                <a:path extrusionOk="0" h="7434" w="13796">
                  <a:moveTo>
                    <a:pt x="2035" y="1"/>
                  </a:moveTo>
                  <a:cubicBezTo>
                    <a:pt x="1593" y="1"/>
                    <a:pt x="1301" y="661"/>
                    <a:pt x="1777" y="928"/>
                  </a:cubicBezTo>
                  <a:cubicBezTo>
                    <a:pt x="5023" y="2748"/>
                    <a:pt x="8420" y="4238"/>
                    <a:pt x="11476" y="6352"/>
                  </a:cubicBezTo>
                  <a:lnTo>
                    <a:pt x="11476" y="6352"/>
                  </a:lnTo>
                  <a:cubicBezTo>
                    <a:pt x="7847" y="6103"/>
                    <a:pt x="4252" y="5482"/>
                    <a:pt x="636" y="5110"/>
                  </a:cubicBezTo>
                  <a:cubicBezTo>
                    <a:pt x="615" y="5108"/>
                    <a:pt x="596" y="5107"/>
                    <a:pt x="577" y="5107"/>
                  </a:cubicBezTo>
                  <a:cubicBezTo>
                    <a:pt x="0" y="5107"/>
                    <a:pt x="24" y="6045"/>
                    <a:pt x="636" y="6106"/>
                  </a:cubicBezTo>
                  <a:cubicBezTo>
                    <a:pt x="4792" y="6534"/>
                    <a:pt x="8919" y="7290"/>
                    <a:pt x="13101" y="7434"/>
                  </a:cubicBezTo>
                  <a:cubicBezTo>
                    <a:pt x="13106" y="7434"/>
                    <a:pt x="13111" y="7434"/>
                    <a:pt x="13115" y="7434"/>
                  </a:cubicBezTo>
                  <a:cubicBezTo>
                    <a:pt x="13508" y="7434"/>
                    <a:pt x="13796" y="6851"/>
                    <a:pt x="13455" y="6582"/>
                  </a:cubicBezTo>
                  <a:cubicBezTo>
                    <a:pt x="11767" y="5262"/>
                    <a:pt x="9981" y="4109"/>
                    <a:pt x="8087" y="3106"/>
                  </a:cubicBezTo>
                  <a:cubicBezTo>
                    <a:pt x="6157" y="2083"/>
                    <a:pt x="4187" y="1139"/>
                    <a:pt x="2281" y="69"/>
                  </a:cubicBezTo>
                  <a:cubicBezTo>
                    <a:pt x="2197" y="21"/>
                    <a:pt x="2114" y="1"/>
                    <a:pt x="20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36"/>
            <p:cNvSpPr/>
            <p:nvPr/>
          </p:nvSpPr>
          <p:spPr>
            <a:xfrm>
              <a:off x="1462675" y="3884050"/>
              <a:ext cx="125100" cy="332450"/>
            </a:xfrm>
            <a:custGeom>
              <a:rect b="b" l="l" r="r" t="t"/>
              <a:pathLst>
                <a:path extrusionOk="0" h="13298" w="5004">
                  <a:moveTo>
                    <a:pt x="4226" y="0"/>
                  </a:moveTo>
                  <a:cubicBezTo>
                    <a:pt x="3978" y="0"/>
                    <a:pt x="3745" y="159"/>
                    <a:pt x="3776" y="478"/>
                  </a:cubicBezTo>
                  <a:cubicBezTo>
                    <a:pt x="3995" y="2762"/>
                    <a:pt x="3470" y="4910"/>
                    <a:pt x="2764" y="7066"/>
                  </a:cubicBezTo>
                  <a:cubicBezTo>
                    <a:pt x="2160" y="8913"/>
                    <a:pt x="1574" y="10906"/>
                    <a:pt x="310" y="12425"/>
                  </a:cubicBezTo>
                  <a:cubicBezTo>
                    <a:pt x="1" y="12799"/>
                    <a:pt x="333" y="13298"/>
                    <a:pt x="690" y="13298"/>
                  </a:cubicBezTo>
                  <a:cubicBezTo>
                    <a:pt x="802" y="13298"/>
                    <a:pt x="916" y="13249"/>
                    <a:pt x="1014" y="13131"/>
                  </a:cubicBezTo>
                  <a:cubicBezTo>
                    <a:pt x="2366" y="11506"/>
                    <a:pt x="3030" y="9452"/>
                    <a:pt x="3679" y="7474"/>
                  </a:cubicBezTo>
                  <a:cubicBezTo>
                    <a:pt x="4424" y="5193"/>
                    <a:pt x="5004" y="2899"/>
                    <a:pt x="4772" y="478"/>
                  </a:cubicBezTo>
                  <a:cubicBezTo>
                    <a:pt x="4741" y="160"/>
                    <a:pt x="4476" y="0"/>
                    <a:pt x="4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9" name="Shape 9909"/>
        <p:cNvGrpSpPr/>
        <p:nvPr/>
      </p:nvGrpSpPr>
      <p:grpSpPr>
        <a:xfrm>
          <a:off x="0" y="0"/>
          <a:ext cx="0" cy="0"/>
          <a:chOff x="0" y="0"/>
          <a:chExt cx="0" cy="0"/>
        </a:xfrm>
      </p:grpSpPr>
      <p:sp>
        <p:nvSpPr>
          <p:cNvPr id="9910" name="Google Shape;9910;p37"/>
          <p:cNvSpPr/>
          <p:nvPr/>
        </p:nvSpPr>
        <p:spPr>
          <a:xfrm>
            <a:off x="1810950" y="1995000"/>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sp>
        <p:nvSpPr>
          <p:cNvPr id="9911" name="Google Shape;9911;p37"/>
          <p:cNvSpPr txBox="1"/>
          <p:nvPr>
            <p:ph type="title"/>
          </p:nvPr>
        </p:nvSpPr>
        <p:spPr>
          <a:xfrm>
            <a:off x="3116850" y="2170925"/>
            <a:ext cx="4541400" cy="77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RAPID READING</a:t>
            </a:r>
            <a:endParaRPr/>
          </a:p>
        </p:txBody>
      </p:sp>
      <p:sp>
        <p:nvSpPr>
          <p:cNvPr id="9912" name="Google Shape;9912;p37"/>
          <p:cNvSpPr txBox="1"/>
          <p:nvPr>
            <p:ph idx="2" type="title"/>
          </p:nvPr>
        </p:nvSpPr>
        <p:spPr>
          <a:xfrm>
            <a:off x="1810950" y="2150850"/>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02</a:t>
            </a:r>
            <a:endParaRPr/>
          </a:p>
        </p:txBody>
      </p:sp>
      <p:grpSp>
        <p:nvGrpSpPr>
          <p:cNvPr id="9913" name="Google Shape;9913;p37"/>
          <p:cNvGrpSpPr/>
          <p:nvPr/>
        </p:nvGrpSpPr>
        <p:grpSpPr>
          <a:xfrm flipH="1" rot="8100000">
            <a:off x="6797569" y="26765"/>
            <a:ext cx="398086" cy="2141027"/>
            <a:chOff x="5686500" y="2272225"/>
            <a:chExt cx="481425" cy="2589250"/>
          </a:xfrm>
        </p:grpSpPr>
        <p:sp>
          <p:nvSpPr>
            <p:cNvPr id="9914" name="Google Shape;9914;p37"/>
            <p:cNvSpPr/>
            <p:nvPr/>
          </p:nvSpPr>
          <p:spPr>
            <a:xfrm>
              <a:off x="5686500" y="3674725"/>
              <a:ext cx="260950" cy="1082650"/>
            </a:xfrm>
            <a:custGeom>
              <a:rect b="b" l="l" r="r" t="t"/>
              <a:pathLst>
                <a:path extrusionOk="0" h="43306" w="10438">
                  <a:moveTo>
                    <a:pt x="7833" y="1"/>
                  </a:moveTo>
                  <a:cubicBezTo>
                    <a:pt x="7371" y="1"/>
                    <a:pt x="6972" y="354"/>
                    <a:pt x="6919" y="826"/>
                  </a:cubicBezTo>
                  <a:lnTo>
                    <a:pt x="6917" y="856"/>
                  </a:lnTo>
                  <a:cubicBezTo>
                    <a:pt x="6721" y="2624"/>
                    <a:pt x="6364" y="4312"/>
                    <a:pt x="5698" y="5866"/>
                  </a:cubicBezTo>
                  <a:cubicBezTo>
                    <a:pt x="5050" y="7434"/>
                    <a:pt x="4084" y="8863"/>
                    <a:pt x="3088" y="10468"/>
                  </a:cubicBezTo>
                  <a:cubicBezTo>
                    <a:pt x="2589" y="11280"/>
                    <a:pt x="2092" y="12124"/>
                    <a:pt x="1654" y="13039"/>
                  </a:cubicBezTo>
                  <a:cubicBezTo>
                    <a:pt x="1226" y="13954"/>
                    <a:pt x="864" y="14928"/>
                    <a:pt x="605" y="15926"/>
                  </a:cubicBezTo>
                  <a:cubicBezTo>
                    <a:pt x="331" y="16927"/>
                    <a:pt x="189" y="17942"/>
                    <a:pt x="83" y="18960"/>
                  </a:cubicBezTo>
                  <a:cubicBezTo>
                    <a:pt x="49" y="19968"/>
                    <a:pt x="0" y="20983"/>
                    <a:pt x="91" y="21967"/>
                  </a:cubicBezTo>
                  <a:cubicBezTo>
                    <a:pt x="306" y="25901"/>
                    <a:pt x="1297" y="29668"/>
                    <a:pt x="2718" y="33243"/>
                  </a:cubicBezTo>
                  <a:cubicBezTo>
                    <a:pt x="3455" y="35019"/>
                    <a:pt x="4316" y="36736"/>
                    <a:pt x="5302" y="38373"/>
                  </a:cubicBezTo>
                  <a:cubicBezTo>
                    <a:pt x="6303" y="40015"/>
                    <a:pt x="7369" y="41561"/>
                    <a:pt x="8712" y="43012"/>
                  </a:cubicBezTo>
                  <a:lnTo>
                    <a:pt x="8710" y="43012"/>
                  </a:lnTo>
                  <a:cubicBezTo>
                    <a:pt x="8886" y="43202"/>
                    <a:pt x="9133" y="43306"/>
                    <a:pt x="9386" y="43306"/>
                  </a:cubicBezTo>
                  <a:cubicBezTo>
                    <a:pt x="9540" y="43306"/>
                    <a:pt x="9697" y="43267"/>
                    <a:pt x="9840" y="43185"/>
                  </a:cubicBezTo>
                  <a:cubicBezTo>
                    <a:pt x="10281" y="42933"/>
                    <a:pt x="10437" y="42368"/>
                    <a:pt x="10185" y="41923"/>
                  </a:cubicBezTo>
                  <a:lnTo>
                    <a:pt x="10158" y="41872"/>
                  </a:lnTo>
                  <a:cubicBezTo>
                    <a:pt x="8416" y="38782"/>
                    <a:pt x="6936" y="35440"/>
                    <a:pt x="5813" y="32078"/>
                  </a:cubicBezTo>
                  <a:cubicBezTo>
                    <a:pt x="4693" y="28709"/>
                    <a:pt x="3905" y="25206"/>
                    <a:pt x="3643" y="21742"/>
                  </a:cubicBezTo>
                  <a:cubicBezTo>
                    <a:pt x="3499" y="20024"/>
                    <a:pt x="3580" y="18346"/>
                    <a:pt x="3929" y="16751"/>
                  </a:cubicBezTo>
                  <a:cubicBezTo>
                    <a:pt x="4282" y="15151"/>
                    <a:pt x="4942" y="13636"/>
                    <a:pt x="5789" y="12041"/>
                  </a:cubicBezTo>
                  <a:cubicBezTo>
                    <a:pt x="6645" y="10453"/>
                    <a:pt x="7602" y="8689"/>
                    <a:pt x="8169" y="6752"/>
                  </a:cubicBezTo>
                  <a:cubicBezTo>
                    <a:pt x="8749" y="4816"/>
                    <a:pt x="8903" y="2791"/>
                    <a:pt x="8752" y="856"/>
                  </a:cubicBezTo>
                  <a:cubicBezTo>
                    <a:pt x="8720" y="420"/>
                    <a:pt x="8382" y="58"/>
                    <a:pt x="7934" y="7"/>
                  </a:cubicBezTo>
                  <a:cubicBezTo>
                    <a:pt x="7900" y="3"/>
                    <a:pt x="7866" y="1"/>
                    <a:pt x="7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37"/>
            <p:cNvSpPr/>
            <p:nvPr/>
          </p:nvSpPr>
          <p:spPr>
            <a:xfrm>
              <a:off x="5880875" y="2440175"/>
              <a:ext cx="287050" cy="2421300"/>
            </a:xfrm>
            <a:custGeom>
              <a:rect b="b" l="l" r="r" t="t"/>
              <a:pathLst>
                <a:path extrusionOk="0" h="96852" w="11482">
                  <a:moveTo>
                    <a:pt x="1659" y="1"/>
                  </a:moveTo>
                  <a:cubicBezTo>
                    <a:pt x="668" y="15235"/>
                    <a:pt x="123" y="30274"/>
                    <a:pt x="66" y="45102"/>
                  </a:cubicBezTo>
                  <a:cubicBezTo>
                    <a:pt x="0" y="61213"/>
                    <a:pt x="514" y="77076"/>
                    <a:pt x="1659" y="92663"/>
                  </a:cubicBezTo>
                  <a:cubicBezTo>
                    <a:pt x="1659" y="93820"/>
                    <a:pt x="2124" y="94870"/>
                    <a:pt x="2877" y="95626"/>
                  </a:cubicBezTo>
                  <a:cubicBezTo>
                    <a:pt x="3631" y="96384"/>
                    <a:pt x="4673" y="96851"/>
                    <a:pt x="5823" y="96851"/>
                  </a:cubicBezTo>
                  <a:cubicBezTo>
                    <a:pt x="8128" y="96851"/>
                    <a:pt x="9990" y="94972"/>
                    <a:pt x="9990" y="92663"/>
                  </a:cubicBezTo>
                  <a:cubicBezTo>
                    <a:pt x="10968" y="77015"/>
                    <a:pt x="11470" y="61472"/>
                    <a:pt x="11477" y="46007"/>
                  </a:cubicBezTo>
                  <a:cubicBezTo>
                    <a:pt x="11482" y="30575"/>
                    <a:pt x="10993" y="15242"/>
                    <a:pt x="999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37"/>
            <p:cNvSpPr/>
            <p:nvPr/>
          </p:nvSpPr>
          <p:spPr>
            <a:xfrm>
              <a:off x="5922350" y="2272225"/>
              <a:ext cx="208275" cy="167975"/>
            </a:xfrm>
            <a:custGeom>
              <a:rect b="b" l="l" r="r" t="t"/>
              <a:pathLst>
                <a:path extrusionOk="0" h="6719" w="8331">
                  <a:moveTo>
                    <a:pt x="4165" y="0"/>
                  </a:moveTo>
                  <a:cubicBezTo>
                    <a:pt x="3993" y="0"/>
                    <a:pt x="3820" y="86"/>
                    <a:pt x="3721" y="257"/>
                  </a:cubicBezTo>
                  <a:lnTo>
                    <a:pt x="0" y="6719"/>
                  </a:lnTo>
                  <a:lnTo>
                    <a:pt x="8331" y="6719"/>
                  </a:lnTo>
                  <a:lnTo>
                    <a:pt x="4607" y="257"/>
                  </a:lnTo>
                  <a:cubicBezTo>
                    <a:pt x="4509" y="86"/>
                    <a:pt x="4337" y="0"/>
                    <a:pt x="41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37"/>
            <p:cNvSpPr/>
            <p:nvPr/>
          </p:nvSpPr>
          <p:spPr>
            <a:xfrm>
              <a:off x="5880875" y="3567725"/>
              <a:ext cx="286925" cy="1293750"/>
            </a:xfrm>
            <a:custGeom>
              <a:rect b="b" l="l" r="r" t="t"/>
              <a:pathLst>
                <a:path extrusionOk="0" h="51750" w="11477">
                  <a:moveTo>
                    <a:pt x="66" y="0"/>
                  </a:moveTo>
                  <a:lnTo>
                    <a:pt x="66" y="0"/>
                  </a:lnTo>
                  <a:cubicBezTo>
                    <a:pt x="0" y="16111"/>
                    <a:pt x="514" y="31974"/>
                    <a:pt x="1659" y="47561"/>
                  </a:cubicBezTo>
                  <a:cubicBezTo>
                    <a:pt x="1659" y="48718"/>
                    <a:pt x="2124" y="49768"/>
                    <a:pt x="2877" y="50524"/>
                  </a:cubicBezTo>
                  <a:cubicBezTo>
                    <a:pt x="3631" y="51282"/>
                    <a:pt x="4673" y="51749"/>
                    <a:pt x="5823" y="51749"/>
                  </a:cubicBezTo>
                  <a:cubicBezTo>
                    <a:pt x="8128" y="51749"/>
                    <a:pt x="9990" y="49870"/>
                    <a:pt x="9990" y="47561"/>
                  </a:cubicBezTo>
                  <a:cubicBezTo>
                    <a:pt x="10968" y="31913"/>
                    <a:pt x="11470" y="16370"/>
                    <a:pt x="11477" y="905"/>
                  </a:cubicBezTo>
                  <a:lnTo>
                    <a:pt x="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37"/>
            <p:cNvSpPr/>
            <p:nvPr/>
          </p:nvSpPr>
          <p:spPr>
            <a:xfrm>
              <a:off x="5954500" y="3306675"/>
              <a:ext cx="150975" cy="825125"/>
            </a:xfrm>
            <a:custGeom>
              <a:rect b="b" l="l" r="r" t="t"/>
              <a:pathLst>
                <a:path extrusionOk="0" h="33005" w="6039">
                  <a:moveTo>
                    <a:pt x="3020" y="0"/>
                  </a:moveTo>
                  <a:cubicBezTo>
                    <a:pt x="2220" y="0"/>
                    <a:pt x="1452" y="1740"/>
                    <a:pt x="887" y="4835"/>
                  </a:cubicBezTo>
                  <a:cubicBezTo>
                    <a:pt x="319" y="7930"/>
                    <a:pt x="1" y="12125"/>
                    <a:pt x="1" y="16502"/>
                  </a:cubicBezTo>
                  <a:cubicBezTo>
                    <a:pt x="1" y="20879"/>
                    <a:pt x="319" y="25077"/>
                    <a:pt x="887" y="28172"/>
                  </a:cubicBezTo>
                  <a:cubicBezTo>
                    <a:pt x="1452" y="31267"/>
                    <a:pt x="2220" y="33004"/>
                    <a:pt x="3020" y="33004"/>
                  </a:cubicBezTo>
                  <a:cubicBezTo>
                    <a:pt x="3820" y="33004"/>
                    <a:pt x="4588" y="31267"/>
                    <a:pt x="5153" y="28172"/>
                  </a:cubicBezTo>
                  <a:cubicBezTo>
                    <a:pt x="5721" y="25077"/>
                    <a:pt x="6039" y="20879"/>
                    <a:pt x="6039" y="16502"/>
                  </a:cubicBezTo>
                  <a:cubicBezTo>
                    <a:pt x="6039" y="12125"/>
                    <a:pt x="5721" y="7930"/>
                    <a:pt x="5153" y="4835"/>
                  </a:cubicBezTo>
                  <a:cubicBezTo>
                    <a:pt x="4588" y="1740"/>
                    <a:pt x="3820" y="0"/>
                    <a:pt x="30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37"/>
          <p:cNvSpPr/>
          <p:nvPr/>
        </p:nvSpPr>
        <p:spPr>
          <a:xfrm>
            <a:off x="6501613" y="15983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37"/>
          <p:cNvSpPr/>
          <p:nvPr/>
        </p:nvSpPr>
        <p:spPr>
          <a:xfrm rot="400">
            <a:off x="1577862" y="1647312"/>
            <a:ext cx="585806" cy="623430"/>
          </a:xfrm>
          <a:custGeom>
            <a:rect b="b" l="l" r="r" t="t"/>
            <a:pathLst>
              <a:path extrusionOk="0" h="29017" w="27269">
                <a:moveTo>
                  <a:pt x="22507" y="0"/>
                </a:moveTo>
                <a:cubicBezTo>
                  <a:pt x="21719" y="0"/>
                  <a:pt x="20932" y="201"/>
                  <a:pt x="20248" y="603"/>
                </a:cubicBezTo>
                <a:cubicBezTo>
                  <a:pt x="20101" y="684"/>
                  <a:pt x="19960" y="774"/>
                  <a:pt x="19827" y="877"/>
                </a:cubicBezTo>
                <a:cubicBezTo>
                  <a:pt x="19689" y="973"/>
                  <a:pt x="19562" y="1080"/>
                  <a:pt x="19439" y="1195"/>
                </a:cubicBezTo>
                <a:cubicBezTo>
                  <a:pt x="19306" y="1313"/>
                  <a:pt x="19214" y="1408"/>
                  <a:pt x="19117" y="1505"/>
                </a:cubicBezTo>
                <a:lnTo>
                  <a:pt x="18821" y="1800"/>
                </a:lnTo>
                <a:lnTo>
                  <a:pt x="17642" y="2975"/>
                </a:lnTo>
                <a:lnTo>
                  <a:pt x="8210" y="12373"/>
                </a:lnTo>
                <a:lnTo>
                  <a:pt x="3494" y="17071"/>
                </a:lnTo>
                <a:lnTo>
                  <a:pt x="2315" y="18246"/>
                </a:lnTo>
                <a:lnTo>
                  <a:pt x="1721" y="18842"/>
                </a:lnTo>
                <a:cubicBezTo>
                  <a:pt x="1504" y="19073"/>
                  <a:pt x="1291" y="19311"/>
                  <a:pt x="1110" y="19576"/>
                </a:cubicBezTo>
                <a:cubicBezTo>
                  <a:pt x="744" y="20099"/>
                  <a:pt x="454" y="20675"/>
                  <a:pt x="267" y="21287"/>
                </a:cubicBezTo>
                <a:cubicBezTo>
                  <a:pt x="86" y="21900"/>
                  <a:pt x="1" y="22538"/>
                  <a:pt x="13" y="23174"/>
                </a:cubicBezTo>
                <a:cubicBezTo>
                  <a:pt x="35" y="24451"/>
                  <a:pt x="496" y="25713"/>
                  <a:pt x="1281" y="26719"/>
                </a:cubicBezTo>
                <a:cubicBezTo>
                  <a:pt x="1679" y="27216"/>
                  <a:pt x="2146" y="27657"/>
                  <a:pt x="2675" y="28015"/>
                </a:cubicBezTo>
                <a:cubicBezTo>
                  <a:pt x="3210" y="28365"/>
                  <a:pt x="3798" y="28634"/>
                  <a:pt x="4413" y="28805"/>
                </a:cubicBezTo>
                <a:cubicBezTo>
                  <a:pt x="4924" y="28947"/>
                  <a:pt x="5453" y="29016"/>
                  <a:pt x="5983" y="29016"/>
                </a:cubicBezTo>
                <a:cubicBezTo>
                  <a:pt x="6728" y="29016"/>
                  <a:pt x="7474" y="28878"/>
                  <a:pt x="8170" y="28610"/>
                </a:cubicBezTo>
                <a:cubicBezTo>
                  <a:pt x="8765" y="28375"/>
                  <a:pt x="9319" y="28045"/>
                  <a:pt x="9814" y="27642"/>
                </a:cubicBezTo>
                <a:lnTo>
                  <a:pt x="10170" y="27323"/>
                </a:lnTo>
                <a:cubicBezTo>
                  <a:pt x="10285" y="27216"/>
                  <a:pt x="10371" y="27125"/>
                  <a:pt x="10472" y="27025"/>
                </a:cubicBezTo>
                <a:lnTo>
                  <a:pt x="11063" y="26437"/>
                </a:lnTo>
                <a:lnTo>
                  <a:pt x="20495" y="17039"/>
                </a:lnTo>
                <a:cubicBezTo>
                  <a:pt x="21385" y="16152"/>
                  <a:pt x="21860" y="15184"/>
                  <a:pt x="21554" y="14878"/>
                </a:cubicBezTo>
                <a:cubicBezTo>
                  <a:pt x="21491" y="14814"/>
                  <a:pt x="21400" y="14784"/>
                  <a:pt x="21287" y="14784"/>
                </a:cubicBezTo>
                <a:cubicBezTo>
                  <a:pt x="20852" y="14784"/>
                  <a:pt x="20096" y="15227"/>
                  <a:pt x="19389" y="15931"/>
                </a:cubicBezTo>
                <a:lnTo>
                  <a:pt x="9957" y="25329"/>
                </a:lnTo>
                <a:lnTo>
                  <a:pt x="9369" y="25916"/>
                </a:lnTo>
                <a:cubicBezTo>
                  <a:pt x="9272" y="26009"/>
                  <a:pt x="9166" y="26121"/>
                  <a:pt x="9079" y="26200"/>
                </a:cubicBezTo>
                <a:lnTo>
                  <a:pt x="8814" y="26439"/>
                </a:lnTo>
                <a:cubicBezTo>
                  <a:pt x="8448" y="26735"/>
                  <a:pt x="8041" y="26978"/>
                  <a:pt x="7603" y="27152"/>
                </a:cubicBezTo>
                <a:cubicBezTo>
                  <a:pt x="7090" y="27349"/>
                  <a:pt x="6538" y="27451"/>
                  <a:pt x="5987" y="27451"/>
                </a:cubicBezTo>
                <a:cubicBezTo>
                  <a:pt x="5595" y="27451"/>
                  <a:pt x="5204" y="27399"/>
                  <a:pt x="4826" y="27294"/>
                </a:cubicBezTo>
                <a:cubicBezTo>
                  <a:pt x="4373" y="27166"/>
                  <a:pt x="3939" y="26970"/>
                  <a:pt x="3544" y="26715"/>
                </a:cubicBezTo>
                <a:cubicBezTo>
                  <a:pt x="3154" y="26449"/>
                  <a:pt x="2808" y="26121"/>
                  <a:pt x="2512" y="25753"/>
                </a:cubicBezTo>
                <a:cubicBezTo>
                  <a:pt x="1935" y="25011"/>
                  <a:pt x="1591" y="24083"/>
                  <a:pt x="1577" y="23138"/>
                </a:cubicBezTo>
                <a:cubicBezTo>
                  <a:pt x="1570" y="22667"/>
                  <a:pt x="1633" y="22194"/>
                  <a:pt x="1764" y="21743"/>
                </a:cubicBezTo>
                <a:cubicBezTo>
                  <a:pt x="1902" y="21291"/>
                  <a:pt x="2118" y="20866"/>
                  <a:pt x="2387" y="20480"/>
                </a:cubicBezTo>
                <a:cubicBezTo>
                  <a:pt x="2520" y="20285"/>
                  <a:pt x="2677" y="20110"/>
                  <a:pt x="2838" y="19937"/>
                </a:cubicBezTo>
                <a:lnTo>
                  <a:pt x="3418" y="19355"/>
                </a:lnTo>
                <a:lnTo>
                  <a:pt x="4597" y="18180"/>
                </a:lnTo>
                <a:lnTo>
                  <a:pt x="9313" y="13480"/>
                </a:lnTo>
                <a:lnTo>
                  <a:pt x="18747" y="4082"/>
                </a:lnTo>
                <a:lnTo>
                  <a:pt x="19926" y="2907"/>
                </a:lnTo>
                <a:lnTo>
                  <a:pt x="20220" y="2615"/>
                </a:lnTo>
                <a:cubicBezTo>
                  <a:pt x="20318" y="2515"/>
                  <a:pt x="20421" y="2412"/>
                  <a:pt x="20497" y="2348"/>
                </a:cubicBezTo>
                <a:cubicBezTo>
                  <a:pt x="20576" y="2273"/>
                  <a:pt x="20660" y="2201"/>
                  <a:pt x="20751" y="2140"/>
                </a:cubicBezTo>
                <a:cubicBezTo>
                  <a:pt x="20836" y="2070"/>
                  <a:pt x="20930" y="2014"/>
                  <a:pt x="21027" y="1961"/>
                </a:cubicBezTo>
                <a:cubicBezTo>
                  <a:pt x="21473" y="1696"/>
                  <a:pt x="21990" y="1565"/>
                  <a:pt x="22507" y="1565"/>
                </a:cubicBezTo>
                <a:cubicBezTo>
                  <a:pt x="22870" y="1565"/>
                  <a:pt x="23232" y="1629"/>
                  <a:pt x="23570" y="1758"/>
                </a:cubicBezTo>
                <a:cubicBezTo>
                  <a:pt x="24397" y="2056"/>
                  <a:pt x="25065" y="2764"/>
                  <a:pt x="25342" y="3593"/>
                </a:cubicBezTo>
                <a:cubicBezTo>
                  <a:pt x="25634" y="4424"/>
                  <a:pt x="25517" y="5384"/>
                  <a:pt x="25051" y="6128"/>
                </a:cubicBezTo>
                <a:cubicBezTo>
                  <a:pt x="24938" y="6315"/>
                  <a:pt x="24797" y="6486"/>
                  <a:pt x="24646" y="6647"/>
                </a:cubicBezTo>
                <a:lnTo>
                  <a:pt x="24063" y="7229"/>
                </a:lnTo>
                <a:lnTo>
                  <a:pt x="22884" y="8404"/>
                </a:lnTo>
                <a:lnTo>
                  <a:pt x="20526" y="10752"/>
                </a:lnTo>
                <a:lnTo>
                  <a:pt x="15811" y="15452"/>
                </a:lnTo>
                <a:lnTo>
                  <a:pt x="11095" y="20150"/>
                </a:lnTo>
                <a:lnTo>
                  <a:pt x="10506" y="20739"/>
                </a:lnTo>
                <a:cubicBezTo>
                  <a:pt x="10283" y="20961"/>
                  <a:pt x="10170" y="21073"/>
                  <a:pt x="10011" y="21174"/>
                </a:cubicBezTo>
                <a:cubicBezTo>
                  <a:pt x="9754" y="21340"/>
                  <a:pt x="9447" y="21423"/>
                  <a:pt x="9141" y="21423"/>
                </a:cubicBezTo>
                <a:cubicBezTo>
                  <a:pt x="9072" y="21423"/>
                  <a:pt x="9004" y="21419"/>
                  <a:pt x="8936" y="21411"/>
                </a:cubicBezTo>
                <a:cubicBezTo>
                  <a:pt x="8184" y="21331"/>
                  <a:pt x="7552" y="20653"/>
                  <a:pt x="7524" y="19898"/>
                </a:cubicBezTo>
                <a:cubicBezTo>
                  <a:pt x="7500" y="19524"/>
                  <a:pt x="7607" y="19142"/>
                  <a:pt x="7834" y="18846"/>
                </a:cubicBezTo>
                <a:cubicBezTo>
                  <a:pt x="7858" y="18806"/>
                  <a:pt x="7890" y="18770"/>
                  <a:pt x="7922" y="18737"/>
                </a:cubicBezTo>
                <a:cubicBezTo>
                  <a:pt x="7951" y="18701"/>
                  <a:pt x="7979" y="18667"/>
                  <a:pt x="8035" y="18611"/>
                </a:cubicBezTo>
                <a:lnTo>
                  <a:pt x="8325" y="18313"/>
                </a:lnTo>
                <a:lnTo>
                  <a:pt x="8906" y="17717"/>
                </a:lnTo>
                <a:lnTo>
                  <a:pt x="11224" y="15333"/>
                </a:lnTo>
                <a:lnTo>
                  <a:pt x="15864" y="10561"/>
                </a:lnTo>
                <a:cubicBezTo>
                  <a:pt x="16739" y="9661"/>
                  <a:pt x="17200" y="8685"/>
                  <a:pt x="16894" y="8380"/>
                </a:cubicBezTo>
                <a:cubicBezTo>
                  <a:pt x="16832" y="8319"/>
                  <a:pt x="16743" y="8290"/>
                  <a:pt x="16633" y="8290"/>
                </a:cubicBezTo>
                <a:cubicBezTo>
                  <a:pt x="16201" y="8290"/>
                  <a:pt x="15448" y="8744"/>
                  <a:pt x="14749" y="9464"/>
                </a:cubicBezTo>
                <a:lnTo>
                  <a:pt x="10105" y="14239"/>
                </a:lnTo>
                <a:lnTo>
                  <a:pt x="7784" y="16627"/>
                </a:lnTo>
                <a:lnTo>
                  <a:pt x="7204" y="17224"/>
                </a:lnTo>
                <a:lnTo>
                  <a:pt x="6914" y="17522"/>
                </a:lnTo>
                <a:cubicBezTo>
                  <a:pt x="6870" y="17566"/>
                  <a:pt x="6806" y="17635"/>
                  <a:pt x="6745" y="17705"/>
                </a:cubicBezTo>
                <a:cubicBezTo>
                  <a:pt x="6685" y="17774"/>
                  <a:pt x="6625" y="17844"/>
                  <a:pt x="6574" y="17920"/>
                </a:cubicBezTo>
                <a:cubicBezTo>
                  <a:pt x="6130" y="18510"/>
                  <a:pt x="5916" y="19262"/>
                  <a:pt x="5963" y="19993"/>
                </a:cubicBezTo>
                <a:cubicBezTo>
                  <a:pt x="6005" y="20725"/>
                  <a:pt x="6307" y="21448"/>
                  <a:pt x="6816" y="21979"/>
                </a:cubicBezTo>
                <a:cubicBezTo>
                  <a:pt x="7313" y="22514"/>
                  <a:pt x="8009" y="22878"/>
                  <a:pt x="8739" y="22963"/>
                </a:cubicBezTo>
                <a:cubicBezTo>
                  <a:pt x="8873" y="22981"/>
                  <a:pt x="9009" y="22989"/>
                  <a:pt x="9144" y="22989"/>
                </a:cubicBezTo>
                <a:cubicBezTo>
                  <a:pt x="9743" y="22989"/>
                  <a:pt x="10342" y="22822"/>
                  <a:pt x="10848" y="22496"/>
                </a:cubicBezTo>
                <a:cubicBezTo>
                  <a:pt x="11003" y="22395"/>
                  <a:pt x="11152" y="22287"/>
                  <a:pt x="11286" y="22162"/>
                </a:cubicBezTo>
                <a:cubicBezTo>
                  <a:pt x="11439" y="22025"/>
                  <a:pt x="11502" y="21951"/>
                  <a:pt x="11612" y="21848"/>
                </a:cubicBezTo>
                <a:lnTo>
                  <a:pt x="12200" y="21260"/>
                </a:lnTo>
                <a:lnTo>
                  <a:pt x="16916" y="16562"/>
                </a:lnTo>
                <a:lnTo>
                  <a:pt x="21632" y="11862"/>
                </a:lnTo>
                <a:lnTo>
                  <a:pt x="23990" y="9514"/>
                </a:lnTo>
                <a:lnTo>
                  <a:pt x="25169" y="8339"/>
                </a:lnTo>
                <a:lnTo>
                  <a:pt x="25763" y="7742"/>
                </a:lnTo>
                <a:cubicBezTo>
                  <a:pt x="25994" y="7502"/>
                  <a:pt x="26206" y="7241"/>
                  <a:pt x="26381" y="6955"/>
                </a:cubicBezTo>
                <a:cubicBezTo>
                  <a:pt x="27093" y="5816"/>
                  <a:pt x="27268" y="4360"/>
                  <a:pt x="26825" y="3092"/>
                </a:cubicBezTo>
                <a:cubicBezTo>
                  <a:pt x="26397" y="1820"/>
                  <a:pt x="25389" y="758"/>
                  <a:pt x="24125" y="295"/>
                </a:cubicBezTo>
                <a:cubicBezTo>
                  <a:pt x="23609" y="98"/>
                  <a:pt x="23058" y="0"/>
                  <a:pt x="225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37"/>
          <p:cNvSpPr/>
          <p:nvPr/>
        </p:nvSpPr>
        <p:spPr>
          <a:xfrm>
            <a:off x="7748200" y="3270388"/>
            <a:ext cx="146125" cy="136975"/>
          </a:xfrm>
          <a:custGeom>
            <a:rect b="b" l="l" r="r" t="t"/>
            <a:pathLst>
              <a:path extrusionOk="0" h="5479" w="5845">
                <a:moveTo>
                  <a:pt x="3075" y="4462"/>
                </a:moveTo>
                <a:cubicBezTo>
                  <a:pt x="3073" y="4462"/>
                  <a:pt x="3072" y="4463"/>
                  <a:pt x="3071" y="4463"/>
                </a:cubicBezTo>
                <a:lnTo>
                  <a:pt x="3071" y="4463"/>
                </a:lnTo>
                <a:cubicBezTo>
                  <a:pt x="3072" y="4463"/>
                  <a:pt x="3073" y="4462"/>
                  <a:pt x="3075" y="4462"/>
                </a:cubicBezTo>
                <a:close/>
                <a:moveTo>
                  <a:pt x="3051" y="4466"/>
                </a:moveTo>
                <a:cubicBezTo>
                  <a:pt x="3036" y="4468"/>
                  <a:pt x="3030" y="4469"/>
                  <a:pt x="3030" y="4469"/>
                </a:cubicBezTo>
                <a:cubicBezTo>
                  <a:pt x="3030" y="4469"/>
                  <a:pt x="3040" y="4467"/>
                  <a:pt x="3051" y="4466"/>
                </a:cubicBezTo>
                <a:close/>
                <a:moveTo>
                  <a:pt x="3032" y="988"/>
                </a:moveTo>
                <a:cubicBezTo>
                  <a:pt x="3081" y="988"/>
                  <a:pt x="3130" y="990"/>
                  <a:pt x="3180" y="993"/>
                </a:cubicBezTo>
                <a:cubicBezTo>
                  <a:pt x="3209" y="995"/>
                  <a:pt x="3237" y="997"/>
                  <a:pt x="3266" y="999"/>
                </a:cubicBezTo>
                <a:cubicBezTo>
                  <a:pt x="3274" y="999"/>
                  <a:pt x="3280" y="999"/>
                  <a:pt x="3284" y="1000"/>
                </a:cubicBezTo>
                <a:lnTo>
                  <a:pt x="3284" y="1000"/>
                </a:lnTo>
                <a:cubicBezTo>
                  <a:pt x="3395" y="1021"/>
                  <a:pt x="3505" y="1046"/>
                  <a:pt x="3612" y="1081"/>
                </a:cubicBezTo>
                <a:cubicBezTo>
                  <a:pt x="3641" y="1090"/>
                  <a:pt x="3709" y="1119"/>
                  <a:pt x="3711" y="1119"/>
                </a:cubicBezTo>
                <a:cubicBezTo>
                  <a:pt x="3712" y="1119"/>
                  <a:pt x="3702" y="1114"/>
                  <a:pt x="3673" y="1100"/>
                </a:cubicBezTo>
                <a:lnTo>
                  <a:pt x="3673" y="1100"/>
                </a:lnTo>
                <a:cubicBezTo>
                  <a:pt x="3730" y="1125"/>
                  <a:pt x="3787" y="1153"/>
                  <a:pt x="3841" y="1184"/>
                </a:cubicBezTo>
                <a:cubicBezTo>
                  <a:pt x="3883" y="1208"/>
                  <a:pt x="3923" y="1235"/>
                  <a:pt x="3966" y="1262"/>
                </a:cubicBezTo>
                <a:cubicBezTo>
                  <a:pt x="3985" y="1274"/>
                  <a:pt x="3997" y="1281"/>
                  <a:pt x="4005" y="1285"/>
                </a:cubicBezTo>
                <a:lnTo>
                  <a:pt x="4005" y="1285"/>
                </a:lnTo>
                <a:cubicBezTo>
                  <a:pt x="4007" y="1287"/>
                  <a:pt x="4009" y="1289"/>
                  <a:pt x="4012" y="1292"/>
                </a:cubicBezTo>
                <a:cubicBezTo>
                  <a:pt x="4096" y="1368"/>
                  <a:pt x="4181" y="1443"/>
                  <a:pt x="4254" y="1530"/>
                </a:cubicBezTo>
                <a:cubicBezTo>
                  <a:pt x="4264" y="1542"/>
                  <a:pt x="4273" y="1553"/>
                  <a:pt x="4283" y="1565"/>
                </a:cubicBezTo>
                <a:lnTo>
                  <a:pt x="4283" y="1565"/>
                </a:lnTo>
                <a:cubicBezTo>
                  <a:pt x="4284" y="1566"/>
                  <a:pt x="4285" y="1568"/>
                  <a:pt x="4286" y="1570"/>
                </a:cubicBezTo>
                <a:cubicBezTo>
                  <a:pt x="4315" y="1614"/>
                  <a:pt x="4347" y="1656"/>
                  <a:pt x="4374" y="1703"/>
                </a:cubicBezTo>
                <a:cubicBezTo>
                  <a:pt x="4400" y="1743"/>
                  <a:pt x="4423" y="1785"/>
                  <a:pt x="4444" y="1827"/>
                </a:cubicBezTo>
                <a:cubicBezTo>
                  <a:pt x="4458" y="1852"/>
                  <a:pt x="4499" y="1948"/>
                  <a:pt x="4501" y="1948"/>
                </a:cubicBezTo>
                <a:cubicBezTo>
                  <a:pt x="4501" y="1948"/>
                  <a:pt x="4497" y="1936"/>
                  <a:pt x="4484" y="1903"/>
                </a:cubicBezTo>
                <a:lnTo>
                  <a:pt x="4484" y="1903"/>
                </a:lnTo>
                <a:cubicBezTo>
                  <a:pt x="4520" y="1991"/>
                  <a:pt x="4551" y="2082"/>
                  <a:pt x="4577" y="2174"/>
                </a:cubicBezTo>
                <a:cubicBezTo>
                  <a:pt x="4589" y="2221"/>
                  <a:pt x="4600" y="2267"/>
                  <a:pt x="4610" y="2314"/>
                </a:cubicBezTo>
                <a:cubicBezTo>
                  <a:pt x="4616" y="2344"/>
                  <a:pt x="4628" y="2444"/>
                  <a:pt x="4630" y="2444"/>
                </a:cubicBezTo>
                <a:cubicBezTo>
                  <a:pt x="4631" y="2444"/>
                  <a:pt x="4630" y="2431"/>
                  <a:pt x="4627" y="2396"/>
                </a:cubicBezTo>
                <a:lnTo>
                  <a:pt x="4627" y="2396"/>
                </a:lnTo>
                <a:cubicBezTo>
                  <a:pt x="4636" y="2497"/>
                  <a:pt x="4644" y="2600"/>
                  <a:pt x="4644" y="2703"/>
                </a:cubicBezTo>
                <a:cubicBezTo>
                  <a:pt x="4642" y="2756"/>
                  <a:pt x="4642" y="2811"/>
                  <a:pt x="4638" y="2865"/>
                </a:cubicBezTo>
                <a:cubicBezTo>
                  <a:pt x="4636" y="2887"/>
                  <a:pt x="4632" y="2911"/>
                  <a:pt x="4631" y="2933"/>
                </a:cubicBezTo>
                <a:lnTo>
                  <a:pt x="4631" y="2933"/>
                </a:lnTo>
                <a:cubicBezTo>
                  <a:pt x="4631" y="2933"/>
                  <a:pt x="4631" y="2933"/>
                  <a:pt x="4631" y="2933"/>
                </a:cubicBezTo>
                <a:cubicBezTo>
                  <a:pt x="4614" y="3034"/>
                  <a:pt x="4596" y="3135"/>
                  <a:pt x="4566" y="3234"/>
                </a:cubicBezTo>
                <a:cubicBezTo>
                  <a:pt x="4553" y="3280"/>
                  <a:pt x="4537" y="3327"/>
                  <a:pt x="4522" y="3373"/>
                </a:cubicBezTo>
                <a:cubicBezTo>
                  <a:pt x="4513" y="3396"/>
                  <a:pt x="4503" y="3417"/>
                  <a:pt x="4497" y="3441"/>
                </a:cubicBezTo>
                <a:cubicBezTo>
                  <a:pt x="4496" y="3441"/>
                  <a:pt x="4496" y="3441"/>
                  <a:pt x="4496" y="3441"/>
                </a:cubicBezTo>
                <a:lnTo>
                  <a:pt x="4496" y="3441"/>
                </a:lnTo>
                <a:cubicBezTo>
                  <a:pt x="4494" y="3445"/>
                  <a:pt x="4491" y="3450"/>
                  <a:pt x="4488" y="3455"/>
                </a:cubicBezTo>
                <a:cubicBezTo>
                  <a:pt x="4440" y="3542"/>
                  <a:pt x="4400" y="3630"/>
                  <a:pt x="4347" y="3712"/>
                </a:cubicBezTo>
                <a:cubicBezTo>
                  <a:pt x="4337" y="3727"/>
                  <a:pt x="4283" y="3802"/>
                  <a:pt x="4272" y="3820"/>
                </a:cubicBezTo>
                <a:lnTo>
                  <a:pt x="4272" y="3820"/>
                </a:lnTo>
                <a:cubicBezTo>
                  <a:pt x="4267" y="3826"/>
                  <a:pt x="4263" y="3832"/>
                  <a:pt x="4261" y="3835"/>
                </a:cubicBezTo>
                <a:cubicBezTo>
                  <a:pt x="4235" y="3862"/>
                  <a:pt x="4210" y="3891"/>
                  <a:pt x="4185" y="3919"/>
                </a:cubicBezTo>
                <a:cubicBezTo>
                  <a:pt x="4151" y="3955"/>
                  <a:pt x="4115" y="3990"/>
                  <a:pt x="4077" y="4024"/>
                </a:cubicBezTo>
                <a:cubicBezTo>
                  <a:pt x="4063" y="4037"/>
                  <a:pt x="3977" y="4106"/>
                  <a:pt x="3981" y="4106"/>
                </a:cubicBezTo>
                <a:cubicBezTo>
                  <a:pt x="3982" y="4106"/>
                  <a:pt x="3992" y="4099"/>
                  <a:pt x="4016" y="4081"/>
                </a:cubicBezTo>
                <a:lnTo>
                  <a:pt x="4016" y="4081"/>
                </a:lnTo>
                <a:cubicBezTo>
                  <a:pt x="3919" y="4153"/>
                  <a:pt x="3818" y="4216"/>
                  <a:pt x="3713" y="4271"/>
                </a:cubicBezTo>
                <a:cubicBezTo>
                  <a:pt x="3692" y="4282"/>
                  <a:pt x="3605" y="4320"/>
                  <a:pt x="3609" y="4320"/>
                </a:cubicBezTo>
                <a:cubicBezTo>
                  <a:pt x="3609" y="4320"/>
                  <a:pt x="3609" y="4320"/>
                  <a:pt x="3611" y="4319"/>
                </a:cubicBezTo>
                <a:lnTo>
                  <a:pt x="3611" y="4319"/>
                </a:lnTo>
                <a:cubicBezTo>
                  <a:pt x="3569" y="4335"/>
                  <a:pt x="3527" y="4350"/>
                  <a:pt x="3483" y="4365"/>
                </a:cubicBezTo>
                <a:cubicBezTo>
                  <a:pt x="3353" y="4408"/>
                  <a:pt x="3218" y="4437"/>
                  <a:pt x="3083" y="4460"/>
                </a:cubicBezTo>
                <a:cubicBezTo>
                  <a:pt x="3075" y="4462"/>
                  <a:pt x="3068" y="4463"/>
                  <a:pt x="3062" y="4464"/>
                </a:cubicBezTo>
                <a:lnTo>
                  <a:pt x="3062" y="4464"/>
                </a:lnTo>
                <a:cubicBezTo>
                  <a:pt x="3028" y="4467"/>
                  <a:pt x="2994" y="4471"/>
                  <a:pt x="2959" y="4473"/>
                </a:cubicBezTo>
                <a:cubicBezTo>
                  <a:pt x="2900" y="4477"/>
                  <a:pt x="2841" y="4481"/>
                  <a:pt x="2782" y="4481"/>
                </a:cubicBezTo>
                <a:cubicBezTo>
                  <a:pt x="2718" y="4481"/>
                  <a:pt x="2653" y="4479"/>
                  <a:pt x="2590" y="4475"/>
                </a:cubicBezTo>
                <a:cubicBezTo>
                  <a:pt x="2563" y="4473"/>
                  <a:pt x="2536" y="4471"/>
                  <a:pt x="2509" y="4469"/>
                </a:cubicBezTo>
                <a:lnTo>
                  <a:pt x="2509" y="4469"/>
                </a:lnTo>
                <a:cubicBezTo>
                  <a:pt x="2506" y="4468"/>
                  <a:pt x="2503" y="4467"/>
                  <a:pt x="2499" y="4467"/>
                </a:cubicBezTo>
                <a:cubicBezTo>
                  <a:pt x="2392" y="4445"/>
                  <a:pt x="2287" y="4422"/>
                  <a:pt x="2181" y="4389"/>
                </a:cubicBezTo>
                <a:cubicBezTo>
                  <a:pt x="2154" y="4379"/>
                  <a:pt x="2102" y="4357"/>
                  <a:pt x="2090" y="4352"/>
                </a:cubicBezTo>
                <a:lnTo>
                  <a:pt x="2090" y="4352"/>
                </a:lnTo>
                <a:cubicBezTo>
                  <a:pt x="2048" y="4332"/>
                  <a:pt x="2007" y="4312"/>
                  <a:pt x="1966" y="4290"/>
                </a:cubicBezTo>
                <a:cubicBezTo>
                  <a:pt x="1924" y="4266"/>
                  <a:pt x="1884" y="4241"/>
                  <a:pt x="1844" y="4214"/>
                </a:cubicBezTo>
                <a:cubicBezTo>
                  <a:pt x="1820" y="4198"/>
                  <a:pt x="1770" y="4158"/>
                  <a:pt x="1769" y="4158"/>
                </a:cubicBezTo>
                <a:lnTo>
                  <a:pt x="1769" y="4158"/>
                </a:lnTo>
                <a:cubicBezTo>
                  <a:pt x="1769" y="4158"/>
                  <a:pt x="1769" y="4158"/>
                  <a:pt x="1770" y="4159"/>
                </a:cubicBezTo>
                <a:lnTo>
                  <a:pt x="1770" y="4159"/>
                </a:lnTo>
                <a:cubicBezTo>
                  <a:pt x="1698" y="4097"/>
                  <a:pt x="1630" y="4032"/>
                  <a:pt x="1566" y="3961"/>
                </a:cubicBezTo>
                <a:cubicBezTo>
                  <a:pt x="1559" y="3952"/>
                  <a:pt x="1523" y="3908"/>
                  <a:pt x="1505" y="3886"/>
                </a:cubicBezTo>
                <a:lnTo>
                  <a:pt x="1505" y="3886"/>
                </a:lnTo>
                <a:cubicBezTo>
                  <a:pt x="1487" y="3859"/>
                  <a:pt x="1452" y="3809"/>
                  <a:pt x="1446" y="3799"/>
                </a:cubicBezTo>
                <a:cubicBezTo>
                  <a:pt x="1389" y="3710"/>
                  <a:pt x="1347" y="3618"/>
                  <a:pt x="1296" y="3525"/>
                </a:cubicBezTo>
                <a:cubicBezTo>
                  <a:pt x="1293" y="3520"/>
                  <a:pt x="1291" y="3516"/>
                  <a:pt x="1289" y="3513"/>
                </a:cubicBezTo>
                <a:lnTo>
                  <a:pt x="1289" y="3513"/>
                </a:lnTo>
                <a:cubicBezTo>
                  <a:pt x="1287" y="3505"/>
                  <a:pt x="1284" y="3496"/>
                  <a:pt x="1280" y="3485"/>
                </a:cubicBezTo>
                <a:cubicBezTo>
                  <a:pt x="1263" y="3441"/>
                  <a:pt x="1248" y="3396"/>
                  <a:pt x="1233" y="3352"/>
                </a:cubicBezTo>
                <a:cubicBezTo>
                  <a:pt x="1202" y="3251"/>
                  <a:pt x="1176" y="3150"/>
                  <a:pt x="1157" y="3047"/>
                </a:cubicBezTo>
                <a:cubicBezTo>
                  <a:pt x="1153" y="3023"/>
                  <a:pt x="1148" y="2988"/>
                  <a:pt x="1146" y="2969"/>
                </a:cubicBezTo>
                <a:lnTo>
                  <a:pt x="1146" y="2969"/>
                </a:lnTo>
                <a:cubicBezTo>
                  <a:pt x="1142" y="2928"/>
                  <a:pt x="1138" y="2887"/>
                  <a:pt x="1134" y="2847"/>
                </a:cubicBezTo>
                <a:cubicBezTo>
                  <a:pt x="1128" y="2743"/>
                  <a:pt x="1130" y="2638"/>
                  <a:pt x="1136" y="2533"/>
                </a:cubicBezTo>
                <a:cubicBezTo>
                  <a:pt x="1138" y="2513"/>
                  <a:pt x="1146" y="2433"/>
                  <a:pt x="1149" y="2401"/>
                </a:cubicBezTo>
                <a:lnTo>
                  <a:pt x="1149" y="2401"/>
                </a:lnTo>
                <a:cubicBezTo>
                  <a:pt x="1155" y="2369"/>
                  <a:pt x="1164" y="2316"/>
                  <a:pt x="1166" y="2301"/>
                </a:cubicBezTo>
                <a:cubicBezTo>
                  <a:pt x="1191" y="2189"/>
                  <a:pt x="1225" y="2080"/>
                  <a:pt x="1261" y="1970"/>
                </a:cubicBezTo>
                <a:cubicBezTo>
                  <a:pt x="1267" y="1952"/>
                  <a:pt x="1270" y="1940"/>
                  <a:pt x="1272" y="1933"/>
                </a:cubicBezTo>
                <a:lnTo>
                  <a:pt x="1272" y="1933"/>
                </a:lnTo>
                <a:cubicBezTo>
                  <a:pt x="1276" y="1925"/>
                  <a:pt x="1282" y="1914"/>
                  <a:pt x="1290" y="1898"/>
                </a:cubicBezTo>
                <a:cubicBezTo>
                  <a:pt x="1315" y="1848"/>
                  <a:pt x="1341" y="1797"/>
                  <a:pt x="1370" y="1747"/>
                </a:cubicBezTo>
                <a:cubicBezTo>
                  <a:pt x="1398" y="1698"/>
                  <a:pt x="1429" y="1652"/>
                  <a:pt x="1461" y="1604"/>
                </a:cubicBezTo>
                <a:cubicBezTo>
                  <a:pt x="1470" y="1590"/>
                  <a:pt x="1476" y="1580"/>
                  <a:pt x="1480" y="1574"/>
                </a:cubicBezTo>
                <a:lnTo>
                  <a:pt x="1480" y="1574"/>
                </a:lnTo>
                <a:cubicBezTo>
                  <a:pt x="1484" y="1570"/>
                  <a:pt x="1489" y="1565"/>
                  <a:pt x="1497" y="1557"/>
                </a:cubicBezTo>
                <a:cubicBezTo>
                  <a:pt x="1572" y="1477"/>
                  <a:pt x="1648" y="1401"/>
                  <a:pt x="1728" y="1328"/>
                </a:cubicBezTo>
                <a:cubicBezTo>
                  <a:pt x="1729" y="1327"/>
                  <a:pt x="1729" y="1327"/>
                  <a:pt x="1730" y="1326"/>
                </a:cubicBezTo>
                <a:lnTo>
                  <a:pt x="1730" y="1326"/>
                </a:lnTo>
                <a:cubicBezTo>
                  <a:pt x="1753" y="1312"/>
                  <a:pt x="1774" y="1295"/>
                  <a:pt x="1796" y="1281"/>
                </a:cubicBezTo>
                <a:cubicBezTo>
                  <a:pt x="1846" y="1248"/>
                  <a:pt x="1899" y="1218"/>
                  <a:pt x="1952" y="1191"/>
                </a:cubicBezTo>
                <a:cubicBezTo>
                  <a:pt x="1973" y="1180"/>
                  <a:pt x="1996" y="1170"/>
                  <a:pt x="2015" y="1159"/>
                </a:cubicBezTo>
                <a:cubicBezTo>
                  <a:pt x="2019" y="1157"/>
                  <a:pt x="2023" y="1154"/>
                  <a:pt x="2026" y="1152"/>
                </a:cubicBezTo>
                <a:lnTo>
                  <a:pt x="2026" y="1152"/>
                </a:lnTo>
                <a:cubicBezTo>
                  <a:pt x="2028" y="1152"/>
                  <a:pt x="2030" y="1151"/>
                  <a:pt x="2032" y="1151"/>
                </a:cubicBezTo>
                <a:cubicBezTo>
                  <a:pt x="2093" y="1132"/>
                  <a:pt x="2152" y="1108"/>
                  <a:pt x="2213" y="1092"/>
                </a:cubicBezTo>
                <a:cubicBezTo>
                  <a:pt x="2272" y="1075"/>
                  <a:pt x="2329" y="1064"/>
                  <a:pt x="2388" y="1052"/>
                </a:cubicBezTo>
                <a:cubicBezTo>
                  <a:pt x="2406" y="1047"/>
                  <a:pt x="2452" y="1041"/>
                  <a:pt x="2450" y="1041"/>
                </a:cubicBezTo>
                <a:lnTo>
                  <a:pt x="2450" y="1041"/>
                </a:lnTo>
                <a:cubicBezTo>
                  <a:pt x="2449" y="1041"/>
                  <a:pt x="2434" y="1042"/>
                  <a:pt x="2396" y="1047"/>
                </a:cubicBezTo>
                <a:cubicBezTo>
                  <a:pt x="2438" y="1041"/>
                  <a:pt x="2480" y="1037"/>
                  <a:pt x="2523" y="1035"/>
                </a:cubicBezTo>
                <a:cubicBezTo>
                  <a:pt x="2551" y="1033"/>
                  <a:pt x="2579" y="1028"/>
                  <a:pt x="2607" y="1022"/>
                </a:cubicBezTo>
                <a:lnTo>
                  <a:pt x="2607" y="1022"/>
                </a:lnTo>
                <a:cubicBezTo>
                  <a:pt x="2623" y="1021"/>
                  <a:pt x="2639" y="1018"/>
                  <a:pt x="2655" y="1016"/>
                </a:cubicBezTo>
                <a:cubicBezTo>
                  <a:pt x="2677" y="1012"/>
                  <a:pt x="2699" y="1009"/>
                  <a:pt x="2720" y="1006"/>
                </a:cubicBezTo>
                <a:lnTo>
                  <a:pt x="2720" y="1006"/>
                </a:lnTo>
                <a:cubicBezTo>
                  <a:pt x="2727" y="1005"/>
                  <a:pt x="2777" y="1000"/>
                  <a:pt x="2792" y="999"/>
                </a:cubicBezTo>
                <a:cubicBezTo>
                  <a:pt x="2853" y="995"/>
                  <a:pt x="2917" y="991"/>
                  <a:pt x="2978" y="988"/>
                </a:cubicBezTo>
                <a:cubicBezTo>
                  <a:pt x="2996" y="988"/>
                  <a:pt x="3014" y="988"/>
                  <a:pt x="3032" y="988"/>
                </a:cubicBezTo>
                <a:close/>
                <a:moveTo>
                  <a:pt x="3031" y="0"/>
                </a:moveTo>
                <a:cubicBezTo>
                  <a:pt x="2841" y="0"/>
                  <a:pt x="2651" y="16"/>
                  <a:pt x="2463" y="44"/>
                </a:cubicBezTo>
                <a:lnTo>
                  <a:pt x="2463" y="44"/>
                </a:lnTo>
                <a:cubicBezTo>
                  <a:pt x="1887" y="101"/>
                  <a:pt x="1345" y="305"/>
                  <a:pt x="921" y="715"/>
                </a:cubicBezTo>
                <a:cubicBezTo>
                  <a:pt x="551" y="1073"/>
                  <a:pt x="298" y="1566"/>
                  <a:pt x="199" y="2071"/>
                </a:cubicBezTo>
                <a:cubicBezTo>
                  <a:pt x="1" y="3089"/>
                  <a:pt x="296" y="4250"/>
                  <a:pt x="1128" y="4915"/>
                </a:cubicBezTo>
                <a:cubicBezTo>
                  <a:pt x="1602" y="5295"/>
                  <a:pt x="2207" y="5479"/>
                  <a:pt x="2815" y="5479"/>
                </a:cubicBezTo>
                <a:cubicBezTo>
                  <a:pt x="3435" y="5479"/>
                  <a:pt x="4059" y="5288"/>
                  <a:pt x="4551" y="4917"/>
                </a:cubicBezTo>
                <a:cubicBezTo>
                  <a:pt x="5478" y="4222"/>
                  <a:pt x="5845" y="2981"/>
                  <a:pt x="5529" y="1873"/>
                </a:cubicBezTo>
                <a:cubicBezTo>
                  <a:pt x="5356" y="1275"/>
                  <a:pt x="4989" y="750"/>
                  <a:pt x="4469" y="401"/>
                </a:cubicBezTo>
                <a:cubicBezTo>
                  <a:pt x="4037" y="112"/>
                  <a:pt x="3537" y="0"/>
                  <a:pt x="3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5" name="Shape 9925"/>
        <p:cNvGrpSpPr/>
        <p:nvPr/>
      </p:nvGrpSpPr>
      <p:grpSpPr>
        <a:xfrm>
          <a:off x="0" y="0"/>
          <a:ext cx="0" cy="0"/>
          <a:chOff x="0" y="0"/>
          <a:chExt cx="0" cy="0"/>
        </a:xfrm>
      </p:grpSpPr>
      <p:sp>
        <p:nvSpPr>
          <p:cNvPr id="9926" name="Google Shape;9926;p38"/>
          <p:cNvSpPr txBox="1"/>
          <p:nvPr>
            <p:ph type="title"/>
          </p:nvPr>
        </p:nvSpPr>
        <p:spPr>
          <a:xfrm>
            <a:off x="1270650" y="629375"/>
            <a:ext cx="7020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STEP</a:t>
            </a:r>
            <a:r>
              <a:rPr lang="es"/>
              <a:t> 02</a:t>
            </a:r>
            <a:endParaRPr/>
          </a:p>
        </p:txBody>
      </p:sp>
      <p:sp>
        <p:nvSpPr>
          <p:cNvPr id="9927" name="Google Shape;9927;p38"/>
          <p:cNvSpPr txBox="1"/>
          <p:nvPr>
            <p:ph idx="1" type="subTitle"/>
          </p:nvPr>
        </p:nvSpPr>
        <p:spPr>
          <a:xfrm>
            <a:off x="1270650" y="1202075"/>
            <a:ext cx="7020000" cy="3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s">
                <a:latin typeface="Gantari ExtraBold"/>
                <a:ea typeface="Gantari ExtraBold"/>
                <a:cs typeface="Gantari ExtraBold"/>
                <a:sym typeface="Gantari ExtraBold"/>
              </a:rPr>
              <a:t>RAPID READING</a:t>
            </a:r>
            <a:endParaRPr/>
          </a:p>
        </p:txBody>
      </p:sp>
      <p:sp>
        <p:nvSpPr>
          <p:cNvPr id="9928" name="Google Shape;9928;p38"/>
          <p:cNvSpPr txBox="1"/>
          <p:nvPr>
            <p:ph idx="2" type="subTitle"/>
          </p:nvPr>
        </p:nvSpPr>
        <p:spPr>
          <a:xfrm>
            <a:off x="1270650" y="1514375"/>
            <a:ext cx="7020000" cy="295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Normal or superficial reading, without stopping anywhere to underline or note down, but reading the full text from start to finish. This stage will be the warming up</a:t>
            </a:r>
            <a:endParaRPr/>
          </a:p>
        </p:txBody>
      </p:sp>
      <p:grpSp>
        <p:nvGrpSpPr>
          <p:cNvPr id="9929" name="Google Shape;9929;p38"/>
          <p:cNvGrpSpPr/>
          <p:nvPr/>
        </p:nvGrpSpPr>
        <p:grpSpPr>
          <a:xfrm rot="-2700000">
            <a:off x="5738104" y="3908601"/>
            <a:ext cx="2270043" cy="183536"/>
            <a:chOff x="5419725" y="2413000"/>
            <a:chExt cx="2169725" cy="175425"/>
          </a:xfrm>
        </p:grpSpPr>
        <p:sp>
          <p:nvSpPr>
            <p:cNvPr id="9930" name="Google Shape;9930;p38"/>
            <p:cNvSpPr/>
            <p:nvPr/>
          </p:nvSpPr>
          <p:spPr>
            <a:xfrm>
              <a:off x="5419725" y="2413000"/>
              <a:ext cx="2027325" cy="175425"/>
            </a:xfrm>
            <a:custGeom>
              <a:rect b="b" l="l" r="r" t="t"/>
              <a:pathLst>
                <a:path extrusionOk="0" h="7017" w="81093">
                  <a:moveTo>
                    <a:pt x="3509" y="0"/>
                  </a:moveTo>
                  <a:cubicBezTo>
                    <a:pt x="1571" y="0"/>
                    <a:pt x="0" y="1571"/>
                    <a:pt x="0" y="3508"/>
                  </a:cubicBezTo>
                  <a:cubicBezTo>
                    <a:pt x="0" y="5446"/>
                    <a:pt x="1571" y="7017"/>
                    <a:pt x="3509" y="7017"/>
                  </a:cubicBezTo>
                  <a:lnTo>
                    <a:pt x="81093" y="7017"/>
                  </a:lnTo>
                  <a:lnTo>
                    <a:pt x="810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38"/>
            <p:cNvSpPr/>
            <p:nvPr/>
          </p:nvSpPr>
          <p:spPr>
            <a:xfrm>
              <a:off x="7447025" y="2413000"/>
              <a:ext cx="142425" cy="175425"/>
            </a:xfrm>
            <a:custGeom>
              <a:rect b="b" l="l" r="r" t="t"/>
              <a:pathLst>
                <a:path extrusionOk="0" h="7017" w="5697">
                  <a:moveTo>
                    <a:pt x="1" y="0"/>
                  </a:moveTo>
                  <a:lnTo>
                    <a:pt x="1" y="7017"/>
                  </a:lnTo>
                  <a:lnTo>
                    <a:pt x="5410" y="3880"/>
                  </a:lnTo>
                  <a:cubicBezTo>
                    <a:pt x="5696" y="3714"/>
                    <a:pt x="5696" y="3300"/>
                    <a:pt x="5410" y="3134"/>
                  </a:cubicBez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38"/>
            <p:cNvSpPr/>
            <p:nvPr/>
          </p:nvSpPr>
          <p:spPr>
            <a:xfrm>
              <a:off x="6846100" y="2459400"/>
              <a:ext cx="492625" cy="82550"/>
            </a:xfrm>
            <a:custGeom>
              <a:rect b="b" l="l" r="r" t="t"/>
              <a:pathLst>
                <a:path extrusionOk="0" h="3302" w="19705">
                  <a:moveTo>
                    <a:pt x="1650" y="1"/>
                  </a:moveTo>
                  <a:cubicBezTo>
                    <a:pt x="740" y="1"/>
                    <a:pt x="1" y="740"/>
                    <a:pt x="1" y="1652"/>
                  </a:cubicBezTo>
                  <a:cubicBezTo>
                    <a:pt x="1" y="2562"/>
                    <a:pt x="740" y="3301"/>
                    <a:pt x="1650" y="3301"/>
                  </a:cubicBezTo>
                  <a:lnTo>
                    <a:pt x="18054" y="3301"/>
                  </a:lnTo>
                  <a:cubicBezTo>
                    <a:pt x="18966" y="3301"/>
                    <a:pt x="19705" y="2562"/>
                    <a:pt x="19705" y="1652"/>
                  </a:cubicBezTo>
                  <a:cubicBezTo>
                    <a:pt x="19705" y="740"/>
                    <a:pt x="18966" y="1"/>
                    <a:pt x="180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3" name="Google Shape;9933;p38"/>
          <p:cNvSpPr/>
          <p:nvPr/>
        </p:nvSpPr>
        <p:spPr>
          <a:xfrm>
            <a:off x="7710613" y="4102363"/>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38"/>
          <p:cNvSpPr/>
          <p:nvPr/>
        </p:nvSpPr>
        <p:spPr>
          <a:xfrm>
            <a:off x="7963575" y="296783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38"/>
          <p:cNvSpPr/>
          <p:nvPr/>
        </p:nvSpPr>
        <p:spPr>
          <a:xfrm>
            <a:off x="6462175" y="3243000"/>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38"/>
          <p:cNvSpPr/>
          <p:nvPr/>
        </p:nvSpPr>
        <p:spPr>
          <a:xfrm>
            <a:off x="2210500" y="4151088"/>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38"/>
          <p:cNvSpPr/>
          <p:nvPr/>
        </p:nvSpPr>
        <p:spPr>
          <a:xfrm flipH="1">
            <a:off x="1433726" y="3794125"/>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38"/>
          <p:cNvSpPr/>
          <p:nvPr/>
        </p:nvSpPr>
        <p:spPr>
          <a:xfrm>
            <a:off x="1620525" y="3209088"/>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38"/>
          <p:cNvSpPr/>
          <p:nvPr/>
        </p:nvSpPr>
        <p:spPr>
          <a:xfrm>
            <a:off x="7575163" y="790150"/>
            <a:ext cx="388400" cy="411925"/>
          </a:xfrm>
          <a:custGeom>
            <a:rect b="b" l="l" r="r" t="t"/>
            <a:pathLst>
              <a:path extrusionOk="0" h="16477" w="15536">
                <a:moveTo>
                  <a:pt x="6847" y="1663"/>
                </a:moveTo>
                <a:cubicBezTo>
                  <a:pt x="7694" y="2699"/>
                  <a:pt x="8474" y="3796"/>
                  <a:pt x="9217" y="4915"/>
                </a:cubicBezTo>
                <a:lnTo>
                  <a:pt x="9217" y="4915"/>
                </a:lnTo>
                <a:cubicBezTo>
                  <a:pt x="8312" y="5132"/>
                  <a:pt x="7406" y="5345"/>
                  <a:pt x="6499" y="5555"/>
                </a:cubicBezTo>
                <a:lnTo>
                  <a:pt x="6499" y="5555"/>
                </a:lnTo>
                <a:cubicBezTo>
                  <a:pt x="6577" y="4254"/>
                  <a:pt x="6686" y="2956"/>
                  <a:pt x="6847" y="1663"/>
                </a:cubicBezTo>
                <a:close/>
                <a:moveTo>
                  <a:pt x="13631" y="4832"/>
                </a:moveTo>
                <a:cubicBezTo>
                  <a:pt x="13054" y="5635"/>
                  <a:pt x="12464" y="6428"/>
                  <a:pt x="11865" y="7213"/>
                </a:cubicBezTo>
                <a:lnTo>
                  <a:pt x="11865" y="7213"/>
                </a:lnTo>
                <a:cubicBezTo>
                  <a:pt x="11783" y="7081"/>
                  <a:pt x="11700" y="6949"/>
                  <a:pt x="11617" y="6817"/>
                </a:cubicBezTo>
                <a:cubicBezTo>
                  <a:pt x="11353" y="6396"/>
                  <a:pt x="11086" y="5973"/>
                  <a:pt x="10816" y="5552"/>
                </a:cubicBezTo>
                <a:lnTo>
                  <a:pt x="10816" y="5552"/>
                </a:lnTo>
                <a:cubicBezTo>
                  <a:pt x="11756" y="5320"/>
                  <a:pt x="12695" y="5082"/>
                  <a:pt x="13631" y="4832"/>
                </a:cubicBezTo>
                <a:close/>
                <a:moveTo>
                  <a:pt x="5447" y="6821"/>
                </a:moveTo>
                <a:lnTo>
                  <a:pt x="5447" y="6821"/>
                </a:lnTo>
                <a:cubicBezTo>
                  <a:pt x="5412" y="7578"/>
                  <a:pt x="5383" y="8337"/>
                  <a:pt x="5358" y="9095"/>
                </a:cubicBezTo>
                <a:lnTo>
                  <a:pt x="5358" y="9095"/>
                </a:lnTo>
                <a:cubicBezTo>
                  <a:pt x="4278" y="8603"/>
                  <a:pt x="3200" y="8103"/>
                  <a:pt x="2127" y="7595"/>
                </a:cubicBezTo>
                <a:lnTo>
                  <a:pt x="2127" y="7595"/>
                </a:lnTo>
                <a:cubicBezTo>
                  <a:pt x="3233" y="7333"/>
                  <a:pt x="4340" y="7077"/>
                  <a:pt x="5447" y="6821"/>
                </a:cubicBezTo>
                <a:close/>
                <a:moveTo>
                  <a:pt x="9795" y="5801"/>
                </a:moveTo>
                <a:cubicBezTo>
                  <a:pt x="10147" y="6347"/>
                  <a:pt x="10492" y="6896"/>
                  <a:pt x="10833" y="7443"/>
                </a:cubicBezTo>
                <a:cubicBezTo>
                  <a:pt x="10961" y="7647"/>
                  <a:pt x="11089" y="7852"/>
                  <a:pt x="11216" y="8057"/>
                </a:cubicBezTo>
                <a:lnTo>
                  <a:pt x="11216" y="8057"/>
                </a:lnTo>
                <a:cubicBezTo>
                  <a:pt x="10515" y="8963"/>
                  <a:pt x="9804" y="9861"/>
                  <a:pt x="9090" y="10757"/>
                </a:cubicBezTo>
                <a:lnTo>
                  <a:pt x="9090" y="10757"/>
                </a:lnTo>
                <a:cubicBezTo>
                  <a:pt x="8168" y="10356"/>
                  <a:pt x="7249" y="9949"/>
                  <a:pt x="6332" y="9536"/>
                </a:cubicBezTo>
                <a:lnTo>
                  <a:pt x="6332" y="9536"/>
                </a:lnTo>
                <a:cubicBezTo>
                  <a:pt x="6362" y="8553"/>
                  <a:pt x="6396" y="7571"/>
                  <a:pt x="6443" y="6590"/>
                </a:cubicBezTo>
                <a:lnTo>
                  <a:pt x="6443" y="6590"/>
                </a:lnTo>
                <a:cubicBezTo>
                  <a:pt x="7562" y="6331"/>
                  <a:pt x="8679" y="6070"/>
                  <a:pt x="9795" y="5801"/>
                </a:cubicBezTo>
                <a:close/>
                <a:moveTo>
                  <a:pt x="11771" y="8958"/>
                </a:moveTo>
                <a:cubicBezTo>
                  <a:pt x="12536" y="10214"/>
                  <a:pt x="13278" y="11491"/>
                  <a:pt x="13947" y="12799"/>
                </a:cubicBezTo>
                <a:lnTo>
                  <a:pt x="13947" y="12799"/>
                </a:lnTo>
                <a:cubicBezTo>
                  <a:pt x="12637" y="12267"/>
                  <a:pt x="11332" y="11721"/>
                  <a:pt x="10032" y="11163"/>
                </a:cubicBezTo>
                <a:lnTo>
                  <a:pt x="10032" y="11163"/>
                </a:lnTo>
                <a:cubicBezTo>
                  <a:pt x="10616" y="10431"/>
                  <a:pt x="11196" y="9697"/>
                  <a:pt x="11771" y="8958"/>
                </a:cubicBezTo>
                <a:close/>
                <a:moveTo>
                  <a:pt x="6300" y="10607"/>
                </a:moveTo>
                <a:cubicBezTo>
                  <a:pt x="7016" y="10927"/>
                  <a:pt x="7732" y="11244"/>
                  <a:pt x="8451" y="11557"/>
                </a:cubicBezTo>
                <a:lnTo>
                  <a:pt x="8451" y="11557"/>
                </a:lnTo>
                <a:cubicBezTo>
                  <a:pt x="7691" y="12508"/>
                  <a:pt x="6929" y="13457"/>
                  <a:pt x="6174" y="14413"/>
                </a:cubicBezTo>
                <a:lnTo>
                  <a:pt x="6174" y="14413"/>
                </a:lnTo>
                <a:cubicBezTo>
                  <a:pt x="6229" y="13146"/>
                  <a:pt x="6264" y="11877"/>
                  <a:pt x="6300" y="10607"/>
                </a:cubicBezTo>
                <a:close/>
                <a:moveTo>
                  <a:pt x="6513" y="1"/>
                </a:moveTo>
                <a:cubicBezTo>
                  <a:pt x="6290" y="1"/>
                  <a:pt x="6060" y="131"/>
                  <a:pt x="6026" y="362"/>
                </a:cubicBezTo>
                <a:cubicBezTo>
                  <a:pt x="5760" y="2163"/>
                  <a:pt x="5604" y="3972"/>
                  <a:pt x="5501" y="5786"/>
                </a:cubicBezTo>
                <a:lnTo>
                  <a:pt x="5501" y="5786"/>
                </a:lnTo>
                <a:cubicBezTo>
                  <a:pt x="3837" y="6171"/>
                  <a:pt x="2172" y="6555"/>
                  <a:pt x="511" y="6958"/>
                </a:cubicBezTo>
                <a:cubicBezTo>
                  <a:pt x="115" y="7055"/>
                  <a:pt x="1" y="7681"/>
                  <a:pt x="393" y="7868"/>
                </a:cubicBezTo>
                <a:cubicBezTo>
                  <a:pt x="2028" y="8652"/>
                  <a:pt x="3672" y="9419"/>
                  <a:pt x="5324" y="10167"/>
                </a:cubicBezTo>
                <a:lnTo>
                  <a:pt x="5324" y="10167"/>
                </a:lnTo>
                <a:cubicBezTo>
                  <a:pt x="5265" y="12097"/>
                  <a:pt x="5213" y="14027"/>
                  <a:pt x="5099" y="15951"/>
                </a:cubicBezTo>
                <a:cubicBezTo>
                  <a:pt x="5085" y="16196"/>
                  <a:pt x="5221" y="16347"/>
                  <a:pt x="5397" y="16404"/>
                </a:cubicBezTo>
                <a:lnTo>
                  <a:pt x="5397" y="16404"/>
                </a:lnTo>
                <a:cubicBezTo>
                  <a:pt x="5468" y="16450"/>
                  <a:pt x="5548" y="16477"/>
                  <a:pt x="5628" y="16477"/>
                </a:cubicBezTo>
                <a:cubicBezTo>
                  <a:pt x="5740" y="16477"/>
                  <a:pt x="5853" y="16426"/>
                  <a:pt x="5948" y="16303"/>
                </a:cubicBezTo>
                <a:cubicBezTo>
                  <a:pt x="7084" y="14845"/>
                  <a:pt x="8241" y="13406"/>
                  <a:pt x="9393" y="11965"/>
                </a:cubicBezTo>
                <a:lnTo>
                  <a:pt x="9393" y="11965"/>
                </a:lnTo>
                <a:cubicBezTo>
                  <a:pt x="11196" y="12741"/>
                  <a:pt x="13009" y="13494"/>
                  <a:pt x="14832" y="14222"/>
                </a:cubicBezTo>
                <a:cubicBezTo>
                  <a:pt x="14891" y="14245"/>
                  <a:pt x="14947" y="14256"/>
                  <a:pt x="14999" y="14256"/>
                </a:cubicBezTo>
                <a:cubicBezTo>
                  <a:pt x="15344" y="14256"/>
                  <a:pt x="15535" y="13791"/>
                  <a:pt x="15394" y="13491"/>
                </a:cubicBezTo>
                <a:cubicBezTo>
                  <a:pt x="14529" y="11640"/>
                  <a:pt x="13496" y="9859"/>
                  <a:pt x="12424" y="8114"/>
                </a:cubicBezTo>
                <a:lnTo>
                  <a:pt x="12424" y="8114"/>
                </a:lnTo>
                <a:cubicBezTo>
                  <a:pt x="13397" y="6844"/>
                  <a:pt x="14350" y="5557"/>
                  <a:pt x="15264" y="4238"/>
                </a:cubicBezTo>
                <a:cubicBezTo>
                  <a:pt x="15493" y="3909"/>
                  <a:pt x="15177" y="3491"/>
                  <a:pt x="14822" y="3491"/>
                </a:cubicBezTo>
                <a:cubicBezTo>
                  <a:pt x="14782" y="3491"/>
                  <a:pt x="14741" y="3496"/>
                  <a:pt x="14701" y="3507"/>
                </a:cubicBezTo>
                <a:cubicBezTo>
                  <a:pt x="13221" y="3921"/>
                  <a:pt x="11733" y="4302"/>
                  <a:pt x="10242" y="4667"/>
                </a:cubicBezTo>
                <a:lnTo>
                  <a:pt x="10242" y="4667"/>
                </a:lnTo>
                <a:cubicBezTo>
                  <a:pt x="9206" y="3091"/>
                  <a:pt x="8105" y="1549"/>
                  <a:pt x="6860" y="143"/>
                </a:cubicBezTo>
                <a:cubicBezTo>
                  <a:pt x="6774" y="46"/>
                  <a:pt x="6645" y="1"/>
                  <a:pt x="6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38"/>
          <p:cNvSpPr/>
          <p:nvPr/>
        </p:nvSpPr>
        <p:spPr>
          <a:xfrm>
            <a:off x="7070800" y="1147025"/>
            <a:ext cx="117525" cy="110100"/>
          </a:xfrm>
          <a:custGeom>
            <a:rect b="b" l="l" r="r" t="t"/>
            <a:pathLst>
              <a:path extrusionOk="0" h="4404" w="4701">
                <a:moveTo>
                  <a:pt x="1951" y="1032"/>
                </a:moveTo>
                <a:cubicBezTo>
                  <a:pt x="1950" y="1033"/>
                  <a:pt x="1949" y="1033"/>
                  <a:pt x="1947" y="1033"/>
                </a:cubicBezTo>
                <a:cubicBezTo>
                  <a:pt x="1948" y="1033"/>
                  <a:pt x="1950" y="1033"/>
                  <a:pt x="1951" y="1032"/>
                </a:cubicBezTo>
                <a:close/>
                <a:moveTo>
                  <a:pt x="2857" y="1059"/>
                </a:moveTo>
                <a:cubicBezTo>
                  <a:pt x="2871" y="1059"/>
                  <a:pt x="2889" y="1066"/>
                  <a:pt x="2907" y="1075"/>
                </a:cubicBezTo>
                <a:lnTo>
                  <a:pt x="2907" y="1075"/>
                </a:lnTo>
                <a:cubicBezTo>
                  <a:pt x="2887" y="1068"/>
                  <a:pt x="2858" y="1059"/>
                  <a:pt x="2857" y="1059"/>
                </a:cubicBezTo>
                <a:close/>
                <a:moveTo>
                  <a:pt x="3091" y="1185"/>
                </a:moveTo>
                <a:cubicBezTo>
                  <a:pt x="3091" y="1185"/>
                  <a:pt x="3091" y="1185"/>
                  <a:pt x="3091" y="1185"/>
                </a:cubicBezTo>
                <a:lnTo>
                  <a:pt x="3091" y="1185"/>
                </a:lnTo>
                <a:cubicBezTo>
                  <a:pt x="3091" y="1185"/>
                  <a:pt x="3091" y="1185"/>
                  <a:pt x="3091" y="1185"/>
                </a:cubicBezTo>
                <a:close/>
                <a:moveTo>
                  <a:pt x="3104" y="1198"/>
                </a:moveTo>
                <a:cubicBezTo>
                  <a:pt x="3111" y="1203"/>
                  <a:pt x="3118" y="1208"/>
                  <a:pt x="3125" y="1213"/>
                </a:cubicBezTo>
                <a:cubicBezTo>
                  <a:pt x="3142" y="1224"/>
                  <a:pt x="3149" y="1229"/>
                  <a:pt x="3148" y="1229"/>
                </a:cubicBezTo>
                <a:cubicBezTo>
                  <a:pt x="3148" y="1229"/>
                  <a:pt x="3121" y="1211"/>
                  <a:pt x="3104" y="1198"/>
                </a:cubicBezTo>
                <a:close/>
                <a:moveTo>
                  <a:pt x="1747" y="3319"/>
                </a:moveTo>
                <a:cubicBezTo>
                  <a:pt x="1767" y="3326"/>
                  <a:pt x="1803" y="3338"/>
                  <a:pt x="1802" y="3338"/>
                </a:cubicBezTo>
                <a:cubicBezTo>
                  <a:pt x="1800" y="3339"/>
                  <a:pt x="1799" y="3339"/>
                  <a:pt x="1797" y="3339"/>
                </a:cubicBezTo>
                <a:cubicBezTo>
                  <a:pt x="1785" y="3339"/>
                  <a:pt x="1766" y="3330"/>
                  <a:pt x="1747" y="3319"/>
                </a:cubicBezTo>
                <a:close/>
                <a:moveTo>
                  <a:pt x="2463" y="3393"/>
                </a:moveTo>
                <a:cubicBezTo>
                  <a:pt x="2461" y="3393"/>
                  <a:pt x="2459" y="3393"/>
                  <a:pt x="2456" y="3393"/>
                </a:cubicBezTo>
                <a:lnTo>
                  <a:pt x="2456" y="3393"/>
                </a:lnTo>
                <a:cubicBezTo>
                  <a:pt x="2459" y="3393"/>
                  <a:pt x="2462" y="3393"/>
                  <a:pt x="2463" y="3393"/>
                </a:cubicBezTo>
                <a:close/>
                <a:moveTo>
                  <a:pt x="2387" y="989"/>
                </a:moveTo>
                <a:cubicBezTo>
                  <a:pt x="2440" y="989"/>
                  <a:pt x="2491" y="989"/>
                  <a:pt x="2541" y="993"/>
                </a:cubicBezTo>
                <a:cubicBezTo>
                  <a:pt x="2560" y="993"/>
                  <a:pt x="2582" y="997"/>
                  <a:pt x="2601" y="998"/>
                </a:cubicBezTo>
                <a:lnTo>
                  <a:pt x="2601" y="998"/>
                </a:lnTo>
                <a:cubicBezTo>
                  <a:pt x="2682" y="1018"/>
                  <a:pt x="2761" y="1029"/>
                  <a:pt x="2840" y="1057"/>
                </a:cubicBezTo>
                <a:cubicBezTo>
                  <a:pt x="2857" y="1061"/>
                  <a:pt x="2876" y="1069"/>
                  <a:pt x="2895" y="1076"/>
                </a:cubicBezTo>
                <a:cubicBezTo>
                  <a:pt x="2906" y="1079"/>
                  <a:pt x="2914" y="1081"/>
                  <a:pt x="2919" y="1082"/>
                </a:cubicBezTo>
                <a:lnTo>
                  <a:pt x="2919" y="1082"/>
                </a:lnTo>
                <a:cubicBezTo>
                  <a:pt x="2944" y="1096"/>
                  <a:pt x="2968" y="1113"/>
                  <a:pt x="2984" y="1122"/>
                </a:cubicBezTo>
                <a:cubicBezTo>
                  <a:pt x="3015" y="1139"/>
                  <a:pt x="3049" y="1160"/>
                  <a:pt x="3080" y="1181"/>
                </a:cubicBezTo>
                <a:cubicBezTo>
                  <a:pt x="3084" y="1184"/>
                  <a:pt x="3088" y="1186"/>
                  <a:pt x="3092" y="1189"/>
                </a:cubicBezTo>
                <a:lnTo>
                  <a:pt x="3092" y="1189"/>
                </a:lnTo>
                <a:cubicBezTo>
                  <a:pt x="3107" y="1217"/>
                  <a:pt x="3258" y="1347"/>
                  <a:pt x="3274" y="1366"/>
                </a:cubicBezTo>
                <a:cubicBezTo>
                  <a:pt x="3278" y="1370"/>
                  <a:pt x="3281" y="1374"/>
                  <a:pt x="3284" y="1378"/>
                </a:cubicBezTo>
                <a:lnTo>
                  <a:pt x="3284" y="1378"/>
                </a:lnTo>
                <a:cubicBezTo>
                  <a:pt x="3304" y="1410"/>
                  <a:pt x="3328" y="1440"/>
                  <a:pt x="3348" y="1474"/>
                </a:cubicBezTo>
                <a:cubicBezTo>
                  <a:pt x="3367" y="1503"/>
                  <a:pt x="3386" y="1535"/>
                  <a:pt x="3403" y="1569"/>
                </a:cubicBezTo>
                <a:cubicBezTo>
                  <a:pt x="3409" y="1579"/>
                  <a:pt x="3414" y="1591"/>
                  <a:pt x="3420" y="1604"/>
                </a:cubicBezTo>
                <a:lnTo>
                  <a:pt x="3420" y="1604"/>
                </a:lnTo>
                <a:cubicBezTo>
                  <a:pt x="3420" y="1602"/>
                  <a:pt x="3420" y="1600"/>
                  <a:pt x="3420" y="1598"/>
                </a:cubicBezTo>
                <a:lnTo>
                  <a:pt x="3420" y="1598"/>
                </a:lnTo>
                <a:cubicBezTo>
                  <a:pt x="3420" y="1600"/>
                  <a:pt x="3420" y="1602"/>
                  <a:pt x="3420" y="1604"/>
                </a:cubicBezTo>
                <a:lnTo>
                  <a:pt x="3420" y="1604"/>
                </a:lnTo>
                <a:cubicBezTo>
                  <a:pt x="3420" y="1604"/>
                  <a:pt x="3420" y="1604"/>
                  <a:pt x="3420" y="1604"/>
                </a:cubicBezTo>
                <a:lnTo>
                  <a:pt x="3420" y="1604"/>
                </a:lnTo>
                <a:cubicBezTo>
                  <a:pt x="3420" y="1621"/>
                  <a:pt x="3423" y="1634"/>
                  <a:pt x="3427" y="1644"/>
                </a:cubicBezTo>
                <a:lnTo>
                  <a:pt x="3427" y="1644"/>
                </a:lnTo>
                <a:cubicBezTo>
                  <a:pt x="3423" y="1630"/>
                  <a:pt x="3420" y="1616"/>
                  <a:pt x="3420" y="1604"/>
                </a:cubicBezTo>
                <a:lnTo>
                  <a:pt x="3420" y="1604"/>
                </a:lnTo>
                <a:cubicBezTo>
                  <a:pt x="3422" y="1608"/>
                  <a:pt x="3424" y="1613"/>
                  <a:pt x="3426" y="1617"/>
                </a:cubicBezTo>
                <a:cubicBezTo>
                  <a:pt x="3442" y="1646"/>
                  <a:pt x="3443" y="1659"/>
                  <a:pt x="3439" y="1659"/>
                </a:cubicBezTo>
                <a:cubicBezTo>
                  <a:pt x="3436" y="1659"/>
                  <a:pt x="3432" y="1654"/>
                  <a:pt x="3427" y="1644"/>
                </a:cubicBezTo>
                <a:lnTo>
                  <a:pt x="3427" y="1644"/>
                </a:lnTo>
                <a:cubicBezTo>
                  <a:pt x="3443" y="1697"/>
                  <a:pt x="3479" y="1760"/>
                  <a:pt x="3491" y="1802"/>
                </a:cubicBezTo>
                <a:cubicBezTo>
                  <a:pt x="3500" y="1838"/>
                  <a:pt x="3508" y="1874"/>
                  <a:pt x="3517" y="1910"/>
                </a:cubicBezTo>
                <a:cubicBezTo>
                  <a:pt x="3521" y="1933"/>
                  <a:pt x="3525" y="1954"/>
                  <a:pt x="3529" y="1977"/>
                </a:cubicBezTo>
                <a:cubicBezTo>
                  <a:pt x="3534" y="2005"/>
                  <a:pt x="3537" y="2015"/>
                  <a:pt x="3538" y="2015"/>
                </a:cubicBezTo>
                <a:cubicBezTo>
                  <a:pt x="3540" y="2015"/>
                  <a:pt x="3530" y="1942"/>
                  <a:pt x="3525" y="1939"/>
                </a:cubicBezTo>
                <a:lnTo>
                  <a:pt x="3525" y="1939"/>
                </a:lnTo>
                <a:cubicBezTo>
                  <a:pt x="3550" y="1954"/>
                  <a:pt x="3538" y="2142"/>
                  <a:pt x="3538" y="2173"/>
                </a:cubicBezTo>
                <a:cubicBezTo>
                  <a:pt x="3538" y="2215"/>
                  <a:pt x="3535" y="2257"/>
                  <a:pt x="3533" y="2297"/>
                </a:cubicBezTo>
                <a:cubicBezTo>
                  <a:pt x="3532" y="2312"/>
                  <a:pt x="3530" y="2326"/>
                  <a:pt x="3529" y="2339"/>
                </a:cubicBezTo>
                <a:lnTo>
                  <a:pt x="3529" y="2339"/>
                </a:lnTo>
                <a:cubicBezTo>
                  <a:pt x="3514" y="2409"/>
                  <a:pt x="3504" y="2477"/>
                  <a:pt x="3483" y="2546"/>
                </a:cubicBezTo>
                <a:cubicBezTo>
                  <a:pt x="3472" y="2582"/>
                  <a:pt x="3462" y="2618"/>
                  <a:pt x="3449" y="2651"/>
                </a:cubicBezTo>
                <a:cubicBezTo>
                  <a:pt x="3445" y="2663"/>
                  <a:pt x="3440" y="2676"/>
                  <a:pt x="3436" y="2688"/>
                </a:cubicBezTo>
                <a:lnTo>
                  <a:pt x="3436" y="2688"/>
                </a:lnTo>
                <a:cubicBezTo>
                  <a:pt x="3398" y="2751"/>
                  <a:pt x="3369" y="2818"/>
                  <a:pt x="3329" y="2881"/>
                </a:cubicBezTo>
                <a:cubicBezTo>
                  <a:pt x="3324" y="2889"/>
                  <a:pt x="3300" y="2922"/>
                  <a:pt x="3284" y="2945"/>
                </a:cubicBezTo>
                <a:lnTo>
                  <a:pt x="3284" y="2945"/>
                </a:lnTo>
                <a:cubicBezTo>
                  <a:pt x="3263" y="2968"/>
                  <a:pt x="3232" y="3005"/>
                  <a:pt x="3224" y="3014"/>
                </a:cubicBezTo>
                <a:cubicBezTo>
                  <a:pt x="3198" y="3041"/>
                  <a:pt x="3171" y="3069"/>
                  <a:pt x="3142" y="3094"/>
                </a:cubicBezTo>
                <a:cubicBezTo>
                  <a:pt x="3127" y="3106"/>
                  <a:pt x="3112" y="3119"/>
                  <a:pt x="3099" y="3132"/>
                </a:cubicBezTo>
                <a:cubicBezTo>
                  <a:pt x="3075" y="3154"/>
                  <a:pt x="3071" y="3163"/>
                  <a:pt x="3076" y="3163"/>
                </a:cubicBezTo>
                <a:cubicBezTo>
                  <a:pt x="3076" y="3163"/>
                  <a:pt x="3077" y="3163"/>
                  <a:pt x="3078" y="3162"/>
                </a:cubicBezTo>
                <a:lnTo>
                  <a:pt x="3078" y="3162"/>
                </a:lnTo>
                <a:cubicBezTo>
                  <a:pt x="3021" y="3203"/>
                  <a:pt x="2923" y="3245"/>
                  <a:pt x="2889" y="3262"/>
                </a:cubicBezTo>
                <a:cubicBezTo>
                  <a:pt x="2863" y="3275"/>
                  <a:pt x="2803" y="3296"/>
                  <a:pt x="2805" y="3296"/>
                </a:cubicBezTo>
                <a:cubicBezTo>
                  <a:pt x="2806" y="3296"/>
                  <a:pt x="2822" y="3291"/>
                  <a:pt x="2866" y="3277"/>
                </a:cubicBezTo>
                <a:lnTo>
                  <a:pt x="2866" y="3277"/>
                </a:lnTo>
                <a:cubicBezTo>
                  <a:pt x="2823" y="3292"/>
                  <a:pt x="2783" y="3309"/>
                  <a:pt x="2741" y="3323"/>
                </a:cubicBezTo>
                <a:cubicBezTo>
                  <a:pt x="2642" y="3355"/>
                  <a:pt x="2541" y="3376"/>
                  <a:pt x="2438" y="3395"/>
                </a:cubicBezTo>
                <a:cubicBezTo>
                  <a:pt x="2437" y="3395"/>
                  <a:pt x="2437" y="3395"/>
                  <a:pt x="2437" y="3395"/>
                </a:cubicBezTo>
                <a:lnTo>
                  <a:pt x="2437" y="3395"/>
                </a:lnTo>
                <a:cubicBezTo>
                  <a:pt x="2416" y="3397"/>
                  <a:pt x="2395" y="3400"/>
                  <a:pt x="2375" y="3401"/>
                </a:cubicBezTo>
                <a:cubicBezTo>
                  <a:pt x="2330" y="3403"/>
                  <a:pt x="2284" y="3406"/>
                  <a:pt x="2240" y="3406"/>
                </a:cubicBezTo>
                <a:cubicBezTo>
                  <a:pt x="2226" y="3406"/>
                  <a:pt x="2211" y="3406"/>
                  <a:pt x="2197" y="3406"/>
                </a:cubicBezTo>
                <a:cubicBezTo>
                  <a:pt x="2163" y="3406"/>
                  <a:pt x="2129" y="3405"/>
                  <a:pt x="2094" y="3403"/>
                </a:cubicBezTo>
                <a:cubicBezTo>
                  <a:pt x="2081" y="3402"/>
                  <a:pt x="2067" y="3400"/>
                  <a:pt x="2054" y="3398"/>
                </a:cubicBezTo>
                <a:lnTo>
                  <a:pt x="2054" y="3398"/>
                </a:lnTo>
                <a:cubicBezTo>
                  <a:pt x="1975" y="3376"/>
                  <a:pt x="1893" y="3365"/>
                  <a:pt x="1814" y="3340"/>
                </a:cubicBezTo>
                <a:cubicBezTo>
                  <a:pt x="1797" y="3334"/>
                  <a:pt x="1778" y="3326"/>
                  <a:pt x="1762" y="3321"/>
                </a:cubicBezTo>
                <a:cubicBezTo>
                  <a:pt x="1752" y="3318"/>
                  <a:pt x="1745" y="3316"/>
                  <a:pt x="1740" y="3315"/>
                </a:cubicBezTo>
                <a:lnTo>
                  <a:pt x="1740" y="3315"/>
                </a:lnTo>
                <a:cubicBezTo>
                  <a:pt x="1716" y="3301"/>
                  <a:pt x="1691" y="3283"/>
                  <a:pt x="1679" y="3277"/>
                </a:cubicBezTo>
                <a:cubicBezTo>
                  <a:pt x="1648" y="3258"/>
                  <a:pt x="1616" y="3241"/>
                  <a:pt x="1587" y="3220"/>
                </a:cubicBezTo>
                <a:cubicBezTo>
                  <a:pt x="1572" y="3210"/>
                  <a:pt x="1557" y="3199"/>
                  <a:pt x="1543" y="3191"/>
                </a:cubicBezTo>
                <a:cubicBezTo>
                  <a:pt x="1525" y="3180"/>
                  <a:pt x="1519" y="3175"/>
                  <a:pt x="1519" y="3175"/>
                </a:cubicBezTo>
                <a:lnTo>
                  <a:pt x="1519" y="3175"/>
                </a:lnTo>
                <a:cubicBezTo>
                  <a:pt x="1518" y="3175"/>
                  <a:pt x="1582" y="3218"/>
                  <a:pt x="1580" y="3218"/>
                </a:cubicBezTo>
                <a:cubicBezTo>
                  <a:pt x="1580" y="3218"/>
                  <a:pt x="1579" y="3218"/>
                  <a:pt x="1578" y="3218"/>
                </a:cubicBezTo>
                <a:cubicBezTo>
                  <a:pt x="1542" y="3218"/>
                  <a:pt x="1420" y="3070"/>
                  <a:pt x="1399" y="3045"/>
                </a:cubicBezTo>
                <a:cubicBezTo>
                  <a:pt x="1384" y="3030"/>
                  <a:pt x="1353" y="2977"/>
                  <a:pt x="1351" y="2977"/>
                </a:cubicBezTo>
                <a:lnTo>
                  <a:pt x="1351" y="2977"/>
                </a:lnTo>
                <a:cubicBezTo>
                  <a:pt x="1350" y="2977"/>
                  <a:pt x="1354" y="2985"/>
                  <a:pt x="1363" y="3005"/>
                </a:cubicBezTo>
                <a:cubicBezTo>
                  <a:pt x="1372" y="3025"/>
                  <a:pt x="1375" y="3032"/>
                  <a:pt x="1374" y="3032"/>
                </a:cubicBezTo>
                <a:cubicBezTo>
                  <a:pt x="1372" y="3032"/>
                  <a:pt x="1335" y="2962"/>
                  <a:pt x="1326" y="2946"/>
                </a:cubicBezTo>
                <a:cubicBezTo>
                  <a:pt x="1285" y="2881"/>
                  <a:pt x="1252" y="2814"/>
                  <a:pt x="1215" y="2746"/>
                </a:cubicBezTo>
                <a:lnTo>
                  <a:pt x="1215" y="2746"/>
                </a:lnTo>
                <a:cubicBezTo>
                  <a:pt x="1214" y="2743"/>
                  <a:pt x="1213" y="2740"/>
                  <a:pt x="1212" y="2736"/>
                </a:cubicBezTo>
                <a:cubicBezTo>
                  <a:pt x="1199" y="2702"/>
                  <a:pt x="1187" y="2668"/>
                  <a:pt x="1176" y="2635"/>
                </a:cubicBezTo>
                <a:cubicBezTo>
                  <a:pt x="1153" y="2559"/>
                  <a:pt x="1132" y="2481"/>
                  <a:pt x="1119" y="2403"/>
                </a:cubicBezTo>
                <a:cubicBezTo>
                  <a:pt x="1119" y="2401"/>
                  <a:pt x="1118" y="2399"/>
                  <a:pt x="1118" y="2397"/>
                </a:cubicBezTo>
                <a:lnTo>
                  <a:pt x="1118" y="2397"/>
                </a:lnTo>
                <a:cubicBezTo>
                  <a:pt x="1122" y="2365"/>
                  <a:pt x="1108" y="2315"/>
                  <a:pt x="1106" y="2283"/>
                </a:cubicBezTo>
                <a:cubicBezTo>
                  <a:pt x="1102" y="2203"/>
                  <a:pt x="1102" y="2123"/>
                  <a:pt x="1106" y="2043"/>
                </a:cubicBezTo>
                <a:cubicBezTo>
                  <a:pt x="1107" y="2033"/>
                  <a:pt x="1110" y="2004"/>
                  <a:pt x="1113" y="1978"/>
                </a:cubicBezTo>
                <a:lnTo>
                  <a:pt x="1113" y="1978"/>
                </a:lnTo>
                <a:cubicBezTo>
                  <a:pt x="1117" y="1953"/>
                  <a:pt x="1123" y="1911"/>
                  <a:pt x="1125" y="1899"/>
                </a:cubicBezTo>
                <a:cubicBezTo>
                  <a:pt x="1144" y="1813"/>
                  <a:pt x="1170" y="1731"/>
                  <a:pt x="1197" y="1647"/>
                </a:cubicBezTo>
                <a:cubicBezTo>
                  <a:pt x="1199" y="1642"/>
                  <a:pt x="1200" y="1637"/>
                  <a:pt x="1201" y="1634"/>
                </a:cubicBezTo>
                <a:lnTo>
                  <a:pt x="1201" y="1634"/>
                </a:lnTo>
                <a:cubicBezTo>
                  <a:pt x="1203" y="1630"/>
                  <a:pt x="1205" y="1626"/>
                  <a:pt x="1208" y="1621"/>
                </a:cubicBezTo>
                <a:cubicBezTo>
                  <a:pt x="1227" y="1583"/>
                  <a:pt x="1246" y="1543"/>
                  <a:pt x="1269" y="1507"/>
                </a:cubicBezTo>
                <a:cubicBezTo>
                  <a:pt x="1290" y="1470"/>
                  <a:pt x="1313" y="1434"/>
                  <a:pt x="1338" y="1398"/>
                </a:cubicBezTo>
                <a:cubicBezTo>
                  <a:pt x="1341" y="1394"/>
                  <a:pt x="1344" y="1390"/>
                  <a:pt x="1346" y="1386"/>
                </a:cubicBezTo>
                <a:lnTo>
                  <a:pt x="1346" y="1386"/>
                </a:lnTo>
                <a:cubicBezTo>
                  <a:pt x="1346" y="1386"/>
                  <a:pt x="1346" y="1386"/>
                  <a:pt x="1347" y="1385"/>
                </a:cubicBezTo>
                <a:cubicBezTo>
                  <a:pt x="1399" y="1329"/>
                  <a:pt x="1454" y="1275"/>
                  <a:pt x="1511" y="1223"/>
                </a:cubicBezTo>
                <a:lnTo>
                  <a:pt x="1511" y="1223"/>
                </a:lnTo>
                <a:cubicBezTo>
                  <a:pt x="1524" y="1213"/>
                  <a:pt x="1537" y="1203"/>
                  <a:pt x="1551" y="1194"/>
                </a:cubicBezTo>
                <a:cubicBezTo>
                  <a:pt x="1589" y="1170"/>
                  <a:pt x="1627" y="1147"/>
                  <a:pt x="1667" y="1126"/>
                </a:cubicBezTo>
                <a:cubicBezTo>
                  <a:pt x="1682" y="1119"/>
                  <a:pt x="1697" y="1111"/>
                  <a:pt x="1712" y="1103"/>
                </a:cubicBezTo>
                <a:lnTo>
                  <a:pt x="1712" y="1103"/>
                </a:lnTo>
                <a:cubicBezTo>
                  <a:pt x="1755" y="1090"/>
                  <a:pt x="1797" y="1075"/>
                  <a:pt x="1840" y="1063"/>
                </a:cubicBezTo>
                <a:cubicBezTo>
                  <a:pt x="1884" y="1050"/>
                  <a:pt x="1928" y="1042"/>
                  <a:pt x="1970" y="1031"/>
                </a:cubicBezTo>
                <a:cubicBezTo>
                  <a:pt x="1976" y="1030"/>
                  <a:pt x="1983" y="1028"/>
                  <a:pt x="1990" y="1026"/>
                </a:cubicBezTo>
                <a:lnTo>
                  <a:pt x="1990" y="1026"/>
                </a:lnTo>
                <a:cubicBezTo>
                  <a:pt x="2008" y="1025"/>
                  <a:pt x="2026" y="1024"/>
                  <a:pt x="2042" y="1023"/>
                </a:cubicBezTo>
                <a:cubicBezTo>
                  <a:pt x="2063" y="1021"/>
                  <a:pt x="2083" y="1018"/>
                  <a:pt x="2104" y="1015"/>
                </a:cubicBezTo>
                <a:lnTo>
                  <a:pt x="2104" y="1015"/>
                </a:lnTo>
                <a:cubicBezTo>
                  <a:pt x="2127" y="1013"/>
                  <a:pt x="2151" y="1010"/>
                  <a:pt x="2175" y="1006"/>
                </a:cubicBezTo>
                <a:cubicBezTo>
                  <a:pt x="2200" y="1002"/>
                  <a:pt x="2223" y="998"/>
                  <a:pt x="2248" y="996"/>
                </a:cubicBezTo>
                <a:lnTo>
                  <a:pt x="2248" y="996"/>
                </a:lnTo>
                <a:cubicBezTo>
                  <a:pt x="2202" y="1002"/>
                  <a:pt x="2186" y="1004"/>
                  <a:pt x="2186" y="1004"/>
                </a:cubicBezTo>
                <a:cubicBezTo>
                  <a:pt x="2187" y="1004"/>
                  <a:pt x="2227" y="999"/>
                  <a:pt x="2246" y="998"/>
                </a:cubicBezTo>
                <a:cubicBezTo>
                  <a:pt x="2293" y="996"/>
                  <a:pt x="2341" y="991"/>
                  <a:pt x="2387" y="989"/>
                </a:cubicBezTo>
                <a:close/>
                <a:moveTo>
                  <a:pt x="2431" y="0"/>
                </a:moveTo>
                <a:cubicBezTo>
                  <a:pt x="2283" y="0"/>
                  <a:pt x="2134" y="12"/>
                  <a:pt x="1987" y="33"/>
                </a:cubicBezTo>
                <a:lnTo>
                  <a:pt x="1987" y="33"/>
                </a:lnTo>
                <a:cubicBezTo>
                  <a:pt x="1519" y="79"/>
                  <a:pt x="1082" y="246"/>
                  <a:pt x="738" y="578"/>
                </a:cubicBezTo>
                <a:cubicBezTo>
                  <a:pt x="443" y="863"/>
                  <a:pt x="236" y="1259"/>
                  <a:pt x="158" y="1661"/>
                </a:cubicBezTo>
                <a:cubicBezTo>
                  <a:pt x="0" y="2477"/>
                  <a:pt x="228" y="3403"/>
                  <a:pt x="896" y="3941"/>
                </a:cubicBezTo>
                <a:cubicBezTo>
                  <a:pt x="1283" y="4251"/>
                  <a:pt x="1777" y="4404"/>
                  <a:pt x="2272" y="4404"/>
                </a:cubicBezTo>
                <a:cubicBezTo>
                  <a:pt x="2762" y="4404"/>
                  <a:pt x="3253" y="4255"/>
                  <a:pt x="3645" y="3962"/>
                </a:cubicBezTo>
                <a:cubicBezTo>
                  <a:pt x="4395" y="3401"/>
                  <a:pt x="4700" y="2409"/>
                  <a:pt x="4443" y="1512"/>
                </a:cubicBezTo>
                <a:cubicBezTo>
                  <a:pt x="4302" y="1025"/>
                  <a:pt x="4003" y="604"/>
                  <a:pt x="3582" y="321"/>
                </a:cubicBezTo>
                <a:cubicBezTo>
                  <a:pt x="3236" y="89"/>
                  <a:pt x="2836"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4" name="Shape 9944"/>
        <p:cNvGrpSpPr/>
        <p:nvPr/>
      </p:nvGrpSpPr>
      <p:grpSpPr>
        <a:xfrm>
          <a:off x="0" y="0"/>
          <a:ext cx="0" cy="0"/>
          <a:chOff x="0" y="0"/>
          <a:chExt cx="0" cy="0"/>
        </a:xfrm>
      </p:grpSpPr>
      <p:sp>
        <p:nvSpPr>
          <p:cNvPr id="9945" name="Google Shape;9945;p39"/>
          <p:cNvSpPr/>
          <p:nvPr/>
        </p:nvSpPr>
        <p:spPr>
          <a:xfrm>
            <a:off x="1810950" y="1995000"/>
            <a:ext cx="1153500" cy="1153500"/>
          </a:xfrm>
          <a:prstGeom prst="roundRect">
            <a:avLst>
              <a:gd fmla="val 8532"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000">
              <a:solidFill>
                <a:schemeClr val="lt2"/>
              </a:solidFill>
              <a:latin typeface="Gantari ExtraBold"/>
              <a:ea typeface="Gantari ExtraBold"/>
              <a:cs typeface="Gantari ExtraBold"/>
              <a:sym typeface="Gantari ExtraBold"/>
            </a:endParaRPr>
          </a:p>
        </p:txBody>
      </p:sp>
      <p:grpSp>
        <p:nvGrpSpPr>
          <p:cNvPr id="9946" name="Google Shape;9946;p39"/>
          <p:cNvGrpSpPr/>
          <p:nvPr/>
        </p:nvGrpSpPr>
        <p:grpSpPr>
          <a:xfrm rot="-899962">
            <a:off x="6171580" y="387007"/>
            <a:ext cx="1901405" cy="1338039"/>
            <a:chOff x="3157650" y="2353975"/>
            <a:chExt cx="1351550" cy="951100"/>
          </a:xfrm>
        </p:grpSpPr>
        <p:sp>
          <p:nvSpPr>
            <p:cNvPr id="9947" name="Google Shape;9947;p39"/>
            <p:cNvSpPr/>
            <p:nvPr/>
          </p:nvSpPr>
          <p:spPr>
            <a:xfrm>
              <a:off x="3177025" y="2353975"/>
              <a:ext cx="1332175" cy="946675"/>
            </a:xfrm>
            <a:custGeom>
              <a:rect b="b" l="l" r="r" t="t"/>
              <a:pathLst>
                <a:path extrusionOk="0" h="37867" w="53287">
                  <a:moveTo>
                    <a:pt x="51457" y="1"/>
                  </a:moveTo>
                  <a:cubicBezTo>
                    <a:pt x="50114" y="1"/>
                    <a:pt x="48740" y="989"/>
                    <a:pt x="47638" y="1661"/>
                  </a:cubicBezTo>
                  <a:cubicBezTo>
                    <a:pt x="46149" y="2568"/>
                    <a:pt x="31411" y="12346"/>
                    <a:pt x="28043" y="14656"/>
                  </a:cubicBezTo>
                  <a:cubicBezTo>
                    <a:pt x="27741" y="14864"/>
                    <a:pt x="27753" y="15272"/>
                    <a:pt x="27455" y="15483"/>
                  </a:cubicBezTo>
                  <a:cubicBezTo>
                    <a:pt x="24353" y="17648"/>
                    <a:pt x="21198" y="19873"/>
                    <a:pt x="18150" y="22111"/>
                  </a:cubicBezTo>
                  <a:cubicBezTo>
                    <a:pt x="11910" y="26700"/>
                    <a:pt x="5265" y="30953"/>
                    <a:pt x="36" y="36734"/>
                  </a:cubicBezTo>
                  <a:cubicBezTo>
                    <a:pt x="1" y="36772"/>
                    <a:pt x="21" y="36873"/>
                    <a:pt x="76" y="37002"/>
                  </a:cubicBezTo>
                  <a:lnTo>
                    <a:pt x="506" y="37678"/>
                  </a:lnTo>
                  <a:cubicBezTo>
                    <a:pt x="608" y="37791"/>
                    <a:pt x="701" y="37867"/>
                    <a:pt x="761" y="37867"/>
                  </a:cubicBezTo>
                  <a:cubicBezTo>
                    <a:pt x="769" y="37867"/>
                    <a:pt x="776" y="37866"/>
                    <a:pt x="782" y="37863"/>
                  </a:cubicBezTo>
                  <a:cubicBezTo>
                    <a:pt x="3991" y="36629"/>
                    <a:pt x="10987" y="32187"/>
                    <a:pt x="19677" y="26785"/>
                  </a:cubicBezTo>
                  <a:cubicBezTo>
                    <a:pt x="22962" y="24740"/>
                    <a:pt x="26803" y="21789"/>
                    <a:pt x="30057" y="19684"/>
                  </a:cubicBezTo>
                  <a:cubicBezTo>
                    <a:pt x="30172" y="19611"/>
                    <a:pt x="30275" y="19594"/>
                    <a:pt x="30380" y="19594"/>
                  </a:cubicBezTo>
                  <a:cubicBezTo>
                    <a:pt x="30473" y="19594"/>
                    <a:pt x="30567" y="19607"/>
                    <a:pt x="30675" y="19607"/>
                  </a:cubicBezTo>
                  <a:cubicBezTo>
                    <a:pt x="30864" y="19607"/>
                    <a:pt x="31093" y="19566"/>
                    <a:pt x="31417" y="19338"/>
                  </a:cubicBezTo>
                  <a:cubicBezTo>
                    <a:pt x="36767" y="15598"/>
                    <a:pt x="49770" y="5679"/>
                    <a:pt x="50402" y="5230"/>
                  </a:cubicBezTo>
                  <a:cubicBezTo>
                    <a:pt x="52062" y="4045"/>
                    <a:pt x="53283" y="3329"/>
                    <a:pt x="53285" y="1614"/>
                  </a:cubicBezTo>
                  <a:cubicBezTo>
                    <a:pt x="53287" y="731"/>
                    <a:pt x="52394" y="39"/>
                    <a:pt x="51573" y="3"/>
                  </a:cubicBezTo>
                  <a:cubicBezTo>
                    <a:pt x="51534" y="1"/>
                    <a:pt x="51496" y="1"/>
                    <a:pt x="514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39"/>
            <p:cNvSpPr/>
            <p:nvPr/>
          </p:nvSpPr>
          <p:spPr>
            <a:xfrm>
              <a:off x="4089675" y="2365175"/>
              <a:ext cx="389300" cy="260600"/>
            </a:xfrm>
            <a:custGeom>
              <a:rect b="b" l="l" r="r" t="t"/>
              <a:pathLst>
                <a:path extrusionOk="0" h="10424" w="15572">
                  <a:moveTo>
                    <a:pt x="13216" y="0"/>
                  </a:moveTo>
                  <a:cubicBezTo>
                    <a:pt x="13007" y="98"/>
                    <a:pt x="12802" y="205"/>
                    <a:pt x="12600" y="319"/>
                  </a:cubicBezTo>
                  <a:cubicBezTo>
                    <a:pt x="12741" y="555"/>
                    <a:pt x="12890" y="786"/>
                    <a:pt x="13041" y="1014"/>
                  </a:cubicBezTo>
                  <a:cubicBezTo>
                    <a:pt x="10393" y="2822"/>
                    <a:pt x="7587" y="4410"/>
                    <a:pt x="4911" y="6182"/>
                  </a:cubicBezTo>
                  <a:cubicBezTo>
                    <a:pt x="3639" y="7025"/>
                    <a:pt x="2392" y="7901"/>
                    <a:pt x="1114" y="8730"/>
                  </a:cubicBezTo>
                  <a:cubicBezTo>
                    <a:pt x="887" y="8878"/>
                    <a:pt x="653" y="9021"/>
                    <a:pt x="420" y="9168"/>
                  </a:cubicBezTo>
                  <a:cubicBezTo>
                    <a:pt x="88" y="9375"/>
                    <a:pt x="1" y="9820"/>
                    <a:pt x="231" y="10136"/>
                  </a:cubicBezTo>
                  <a:lnTo>
                    <a:pt x="241" y="10148"/>
                  </a:lnTo>
                  <a:cubicBezTo>
                    <a:pt x="372" y="10328"/>
                    <a:pt x="575" y="10423"/>
                    <a:pt x="781" y="10423"/>
                  </a:cubicBezTo>
                  <a:cubicBezTo>
                    <a:pt x="920" y="10423"/>
                    <a:pt x="1061" y="10380"/>
                    <a:pt x="1182" y="10291"/>
                  </a:cubicBezTo>
                  <a:cubicBezTo>
                    <a:pt x="5222" y="7331"/>
                    <a:pt x="9520" y="4788"/>
                    <a:pt x="13643" y="1945"/>
                  </a:cubicBezTo>
                  <a:cubicBezTo>
                    <a:pt x="14083" y="2649"/>
                    <a:pt x="14526" y="3331"/>
                    <a:pt x="15005" y="3989"/>
                  </a:cubicBezTo>
                  <a:cubicBezTo>
                    <a:pt x="15208" y="3838"/>
                    <a:pt x="15397" y="3688"/>
                    <a:pt x="15572" y="3539"/>
                  </a:cubicBezTo>
                  <a:cubicBezTo>
                    <a:pt x="14719" y="2412"/>
                    <a:pt x="13965" y="1205"/>
                    <a:pt x="1321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39"/>
            <p:cNvSpPr/>
            <p:nvPr/>
          </p:nvSpPr>
          <p:spPr>
            <a:xfrm>
              <a:off x="3174700" y="3127175"/>
              <a:ext cx="206225" cy="173500"/>
            </a:xfrm>
            <a:custGeom>
              <a:rect b="b" l="l" r="r" t="t"/>
              <a:pathLst>
                <a:path extrusionOk="0" h="6940" w="8249">
                  <a:moveTo>
                    <a:pt x="6328" y="1"/>
                  </a:moveTo>
                  <a:cubicBezTo>
                    <a:pt x="4134" y="1794"/>
                    <a:pt x="2036" y="3699"/>
                    <a:pt x="127" y="5806"/>
                  </a:cubicBezTo>
                  <a:cubicBezTo>
                    <a:pt x="1" y="5948"/>
                    <a:pt x="634" y="6939"/>
                    <a:pt x="853" y="6939"/>
                  </a:cubicBezTo>
                  <a:cubicBezTo>
                    <a:pt x="861" y="6939"/>
                    <a:pt x="868" y="6938"/>
                    <a:pt x="875" y="6935"/>
                  </a:cubicBezTo>
                  <a:cubicBezTo>
                    <a:pt x="2477" y="6319"/>
                    <a:pt x="5020" y="4903"/>
                    <a:pt x="8249" y="2971"/>
                  </a:cubicBezTo>
                  <a:cubicBezTo>
                    <a:pt x="8088" y="2752"/>
                    <a:pt x="7931" y="2534"/>
                    <a:pt x="7780" y="2325"/>
                  </a:cubicBezTo>
                  <a:cubicBezTo>
                    <a:pt x="7317" y="1687"/>
                    <a:pt x="6762" y="858"/>
                    <a:pt x="63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39"/>
            <p:cNvSpPr/>
            <p:nvPr/>
          </p:nvSpPr>
          <p:spPr>
            <a:xfrm>
              <a:off x="3863375" y="2720400"/>
              <a:ext cx="94375" cy="123725"/>
            </a:xfrm>
            <a:custGeom>
              <a:rect b="b" l="l" r="r" t="t"/>
              <a:pathLst>
                <a:path extrusionOk="0" h="4949" w="3775">
                  <a:moveTo>
                    <a:pt x="587" y="1"/>
                  </a:moveTo>
                  <a:cubicBezTo>
                    <a:pt x="287" y="205"/>
                    <a:pt x="301" y="617"/>
                    <a:pt x="1" y="826"/>
                  </a:cubicBezTo>
                  <a:cubicBezTo>
                    <a:pt x="1" y="826"/>
                    <a:pt x="1365" y="3434"/>
                    <a:pt x="2800" y="4947"/>
                  </a:cubicBezTo>
                  <a:cubicBezTo>
                    <a:pt x="2843" y="4939"/>
                    <a:pt x="2885" y="4936"/>
                    <a:pt x="2928" y="4936"/>
                  </a:cubicBezTo>
                  <a:cubicBezTo>
                    <a:pt x="3019" y="4936"/>
                    <a:pt x="3112" y="4949"/>
                    <a:pt x="3217" y="4949"/>
                  </a:cubicBezTo>
                  <a:cubicBezTo>
                    <a:pt x="3369" y="4949"/>
                    <a:pt x="3545" y="4923"/>
                    <a:pt x="3774" y="4798"/>
                  </a:cubicBezTo>
                  <a:cubicBezTo>
                    <a:pt x="3774" y="4798"/>
                    <a:pt x="2587" y="2995"/>
                    <a:pt x="5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39"/>
            <p:cNvSpPr/>
            <p:nvPr/>
          </p:nvSpPr>
          <p:spPr>
            <a:xfrm>
              <a:off x="3157650" y="3279025"/>
              <a:ext cx="32025" cy="26050"/>
            </a:xfrm>
            <a:custGeom>
              <a:rect b="b" l="l" r="r" t="t"/>
              <a:pathLst>
                <a:path extrusionOk="0" h="1042" w="1281">
                  <a:moveTo>
                    <a:pt x="851" y="0"/>
                  </a:moveTo>
                  <a:lnTo>
                    <a:pt x="465" y="323"/>
                  </a:lnTo>
                  <a:cubicBezTo>
                    <a:pt x="269" y="486"/>
                    <a:pt x="203" y="706"/>
                    <a:pt x="52" y="897"/>
                  </a:cubicBezTo>
                  <a:cubicBezTo>
                    <a:pt x="0" y="965"/>
                    <a:pt x="51" y="1041"/>
                    <a:pt x="123" y="1041"/>
                  </a:cubicBezTo>
                  <a:cubicBezTo>
                    <a:pt x="131" y="1041"/>
                    <a:pt x="139" y="1040"/>
                    <a:pt x="147" y="1038"/>
                  </a:cubicBezTo>
                  <a:cubicBezTo>
                    <a:pt x="362" y="981"/>
                    <a:pt x="563" y="991"/>
                    <a:pt x="776" y="923"/>
                  </a:cubicBezTo>
                  <a:cubicBezTo>
                    <a:pt x="947" y="871"/>
                    <a:pt x="1120" y="770"/>
                    <a:pt x="1281" y="676"/>
                  </a:cubicBezTo>
                  <a:lnTo>
                    <a:pt x="8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2" name="Google Shape;9952;p39"/>
          <p:cNvSpPr/>
          <p:nvPr/>
        </p:nvSpPr>
        <p:spPr>
          <a:xfrm>
            <a:off x="7482225" y="1692950"/>
            <a:ext cx="176025" cy="165050"/>
          </a:xfrm>
          <a:custGeom>
            <a:rect b="b" l="l" r="r" t="t"/>
            <a:pathLst>
              <a:path extrusionOk="0" h="6602" w="7041">
                <a:moveTo>
                  <a:pt x="4935" y="1378"/>
                </a:moveTo>
                <a:cubicBezTo>
                  <a:pt x="4939" y="1380"/>
                  <a:pt x="4948" y="1387"/>
                  <a:pt x="4965" y="1400"/>
                </a:cubicBezTo>
                <a:cubicBezTo>
                  <a:pt x="4955" y="1392"/>
                  <a:pt x="4945" y="1385"/>
                  <a:pt x="4935" y="1378"/>
                </a:cubicBezTo>
                <a:close/>
                <a:moveTo>
                  <a:pt x="1630" y="1762"/>
                </a:moveTo>
                <a:lnTo>
                  <a:pt x="1630" y="1762"/>
                </a:lnTo>
                <a:cubicBezTo>
                  <a:pt x="1621" y="1773"/>
                  <a:pt x="1618" y="1778"/>
                  <a:pt x="1618" y="1778"/>
                </a:cubicBezTo>
                <a:cubicBezTo>
                  <a:pt x="1618" y="1778"/>
                  <a:pt x="1623" y="1771"/>
                  <a:pt x="1630" y="1762"/>
                </a:cubicBezTo>
                <a:close/>
                <a:moveTo>
                  <a:pt x="3639" y="986"/>
                </a:moveTo>
                <a:cubicBezTo>
                  <a:pt x="4036" y="986"/>
                  <a:pt x="4418" y="1072"/>
                  <a:pt x="4734" y="1250"/>
                </a:cubicBezTo>
                <a:cubicBezTo>
                  <a:pt x="4786" y="1280"/>
                  <a:pt x="4839" y="1313"/>
                  <a:pt x="4890" y="1347"/>
                </a:cubicBezTo>
                <a:cubicBezTo>
                  <a:pt x="4906" y="1357"/>
                  <a:pt x="4921" y="1367"/>
                  <a:pt x="4935" y="1378"/>
                </a:cubicBezTo>
                <a:lnTo>
                  <a:pt x="4935" y="1378"/>
                </a:lnTo>
                <a:cubicBezTo>
                  <a:pt x="4934" y="1377"/>
                  <a:pt x="4933" y="1376"/>
                  <a:pt x="4933" y="1376"/>
                </a:cubicBezTo>
                <a:lnTo>
                  <a:pt x="4933" y="1376"/>
                </a:lnTo>
                <a:cubicBezTo>
                  <a:pt x="4934" y="1376"/>
                  <a:pt x="4964" y="1397"/>
                  <a:pt x="4972" y="1404"/>
                </a:cubicBezTo>
                <a:cubicBezTo>
                  <a:pt x="5081" y="1495"/>
                  <a:pt x="5182" y="1594"/>
                  <a:pt x="5275" y="1701"/>
                </a:cubicBezTo>
                <a:cubicBezTo>
                  <a:pt x="5296" y="1724"/>
                  <a:pt x="5315" y="1747"/>
                  <a:pt x="5332" y="1771"/>
                </a:cubicBezTo>
                <a:cubicBezTo>
                  <a:pt x="5336" y="1776"/>
                  <a:pt x="5339" y="1780"/>
                  <a:pt x="5342" y="1782"/>
                </a:cubicBezTo>
                <a:lnTo>
                  <a:pt x="5342" y="1782"/>
                </a:lnTo>
                <a:cubicBezTo>
                  <a:pt x="5378" y="1835"/>
                  <a:pt x="5414" y="1889"/>
                  <a:pt x="5446" y="1943"/>
                </a:cubicBezTo>
                <a:cubicBezTo>
                  <a:pt x="5477" y="1994"/>
                  <a:pt x="5507" y="2045"/>
                  <a:pt x="5534" y="2097"/>
                </a:cubicBezTo>
                <a:cubicBezTo>
                  <a:pt x="5548" y="2126"/>
                  <a:pt x="5603" y="2244"/>
                  <a:pt x="5604" y="2244"/>
                </a:cubicBezTo>
                <a:cubicBezTo>
                  <a:pt x="5605" y="2244"/>
                  <a:pt x="5604" y="2244"/>
                  <a:pt x="5604" y="2242"/>
                </a:cubicBezTo>
                <a:lnTo>
                  <a:pt x="5604" y="2242"/>
                </a:lnTo>
                <a:cubicBezTo>
                  <a:pt x="5646" y="2347"/>
                  <a:pt x="5682" y="2454"/>
                  <a:pt x="5711" y="2561"/>
                </a:cubicBezTo>
                <a:cubicBezTo>
                  <a:pt x="5726" y="2620"/>
                  <a:pt x="5741" y="2679"/>
                  <a:pt x="5751" y="2738"/>
                </a:cubicBezTo>
                <a:cubicBezTo>
                  <a:pt x="5756" y="2758"/>
                  <a:pt x="5778" y="2901"/>
                  <a:pt x="5781" y="2901"/>
                </a:cubicBezTo>
                <a:cubicBezTo>
                  <a:pt x="5781" y="2901"/>
                  <a:pt x="5781" y="2892"/>
                  <a:pt x="5779" y="2872"/>
                </a:cubicBezTo>
                <a:lnTo>
                  <a:pt x="5779" y="2872"/>
                </a:lnTo>
                <a:cubicBezTo>
                  <a:pt x="5793" y="2999"/>
                  <a:pt x="5800" y="3127"/>
                  <a:pt x="5800" y="3256"/>
                </a:cubicBezTo>
                <a:cubicBezTo>
                  <a:pt x="5798" y="3323"/>
                  <a:pt x="5796" y="3393"/>
                  <a:pt x="5791" y="3460"/>
                </a:cubicBezTo>
                <a:cubicBezTo>
                  <a:pt x="5787" y="3518"/>
                  <a:pt x="5781" y="3572"/>
                  <a:pt x="5780" y="3582"/>
                </a:cubicBezTo>
                <a:lnTo>
                  <a:pt x="5780" y="3582"/>
                </a:lnTo>
                <a:cubicBezTo>
                  <a:pt x="5759" y="3706"/>
                  <a:pt x="5734" y="3831"/>
                  <a:pt x="5699" y="3953"/>
                </a:cubicBezTo>
                <a:cubicBezTo>
                  <a:pt x="5682" y="4012"/>
                  <a:pt x="5663" y="4069"/>
                  <a:pt x="5642" y="4126"/>
                </a:cubicBezTo>
                <a:cubicBezTo>
                  <a:pt x="5631" y="4155"/>
                  <a:pt x="5621" y="4183"/>
                  <a:pt x="5610" y="4212"/>
                </a:cubicBezTo>
                <a:cubicBezTo>
                  <a:pt x="5606" y="4223"/>
                  <a:pt x="5602" y="4232"/>
                  <a:pt x="5600" y="4238"/>
                </a:cubicBezTo>
                <a:lnTo>
                  <a:pt x="5600" y="4238"/>
                </a:lnTo>
                <a:cubicBezTo>
                  <a:pt x="5597" y="4244"/>
                  <a:pt x="5593" y="4252"/>
                  <a:pt x="5589" y="4261"/>
                </a:cubicBezTo>
                <a:cubicBezTo>
                  <a:pt x="5534" y="4370"/>
                  <a:pt x="5477" y="4478"/>
                  <a:pt x="5412" y="4581"/>
                </a:cubicBezTo>
                <a:cubicBezTo>
                  <a:pt x="5311" y="4737"/>
                  <a:pt x="5324" y="4720"/>
                  <a:pt x="5189" y="4863"/>
                </a:cubicBezTo>
                <a:cubicBezTo>
                  <a:pt x="4814" y="5261"/>
                  <a:pt x="4355" y="5476"/>
                  <a:pt x="3756" y="5573"/>
                </a:cubicBezTo>
                <a:cubicBezTo>
                  <a:pt x="3620" y="5595"/>
                  <a:pt x="3482" y="5605"/>
                  <a:pt x="3344" y="5605"/>
                </a:cubicBezTo>
                <a:cubicBezTo>
                  <a:pt x="2954" y="5605"/>
                  <a:pt x="2572" y="5519"/>
                  <a:pt x="2265" y="5346"/>
                </a:cubicBezTo>
                <a:cubicBezTo>
                  <a:pt x="2214" y="5316"/>
                  <a:pt x="2164" y="5285"/>
                  <a:pt x="2113" y="5253"/>
                </a:cubicBezTo>
                <a:cubicBezTo>
                  <a:pt x="2098" y="5243"/>
                  <a:pt x="2015" y="5180"/>
                  <a:pt x="2013" y="5180"/>
                </a:cubicBezTo>
                <a:lnTo>
                  <a:pt x="2013" y="5180"/>
                </a:lnTo>
                <a:cubicBezTo>
                  <a:pt x="2013" y="5180"/>
                  <a:pt x="2019" y="5186"/>
                  <a:pt x="2037" y="5200"/>
                </a:cubicBezTo>
                <a:cubicBezTo>
                  <a:pt x="1930" y="5114"/>
                  <a:pt x="1831" y="5019"/>
                  <a:pt x="1740" y="4916"/>
                </a:cubicBezTo>
                <a:cubicBezTo>
                  <a:pt x="1728" y="4902"/>
                  <a:pt x="1675" y="4837"/>
                  <a:pt x="1657" y="4816"/>
                </a:cubicBezTo>
                <a:lnTo>
                  <a:pt x="1657" y="4816"/>
                </a:lnTo>
                <a:cubicBezTo>
                  <a:pt x="1647" y="4801"/>
                  <a:pt x="1584" y="4711"/>
                  <a:pt x="1570" y="4688"/>
                </a:cubicBezTo>
                <a:cubicBezTo>
                  <a:pt x="1500" y="4579"/>
                  <a:pt x="1439" y="4465"/>
                  <a:pt x="1382" y="4347"/>
                </a:cubicBezTo>
                <a:cubicBezTo>
                  <a:pt x="1372" y="4327"/>
                  <a:pt x="1369" y="4322"/>
                  <a:pt x="1368" y="4322"/>
                </a:cubicBezTo>
                <a:lnTo>
                  <a:pt x="1368" y="4322"/>
                </a:lnTo>
                <a:cubicBezTo>
                  <a:pt x="1368" y="4322"/>
                  <a:pt x="1368" y="4322"/>
                  <a:pt x="1368" y="4322"/>
                </a:cubicBezTo>
                <a:lnTo>
                  <a:pt x="1368" y="4322"/>
                </a:lnTo>
                <a:cubicBezTo>
                  <a:pt x="1366" y="4315"/>
                  <a:pt x="1360" y="4299"/>
                  <a:pt x="1348" y="4265"/>
                </a:cubicBezTo>
                <a:cubicBezTo>
                  <a:pt x="1329" y="4210"/>
                  <a:pt x="1308" y="4155"/>
                  <a:pt x="1291" y="4101"/>
                </a:cubicBezTo>
                <a:cubicBezTo>
                  <a:pt x="1251" y="3974"/>
                  <a:pt x="1220" y="3848"/>
                  <a:pt x="1197" y="3717"/>
                </a:cubicBezTo>
                <a:cubicBezTo>
                  <a:pt x="1192" y="3696"/>
                  <a:pt x="1179" y="3596"/>
                  <a:pt x="1178" y="3596"/>
                </a:cubicBezTo>
                <a:lnTo>
                  <a:pt x="1178" y="3596"/>
                </a:lnTo>
                <a:cubicBezTo>
                  <a:pt x="1178" y="3596"/>
                  <a:pt x="1179" y="3606"/>
                  <a:pt x="1182" y="3633"/>
                </a:cubicBezTo>
                <a:cubicBezTo>
                  <a:pt x="1173" y="3568"/>
                  <a:pt x="1167" y="3502"/>
                  <a:pt x="1165" y="3437"/>
                </a:cubicBezTo>
                <a:cubicBezTo>
                  <a:pt x="1157" y="3304"/>
                  <a:pt x="1157" y="3174"/>
                  <a:pt x="1165" y="3041"/>
                </a:cubicBezTo>
                <a:cubicBezTo>
                  <a:pt x="1167" y="3011"/>
                  <a:pt x="1179" y="2898"/>
                  <a:pt x="1181" y="2870"/>
                </a:cubicBezTo>
                <a:lnTo>
                  <a:pt x="1181" y="2870"/>
                </a:lnTo>
                <a:cubicBezTo>
                  <a:pt x="1186" y="2847"/>
                  <a:pt x="1203" y="2750"/>
                  <a:pt x="1209" y="2721"/>
                </a:cubicBezTo>
                <a:cubicBezTo>
                  <a:pt x="1239" y="2580"/>
                  <a:pt x="1281" y="2443"/>
                  <a:pt x="1327" y="2306"/>
                </a:cubicBezTo>
                <a:cubicBezTo>
                  <a:pt x="1342" y="2262"/>
                  <a:pt x="1345" y="2248"/>
                  <a:pt x="1346" y="2244"/>
                </a:cubicBezTo>
                <a:lnTo>
                  <a:pt x="1346" y="2244"/>
                </a:lnTo>
                <a:cubicBezTo>
                  <a:pt x="1348" y="2241"/>
                  <a:pt x="1355" y="2229"/>
                  <a:pt x="1376" y="2188"/>
                </a:cubicBezTo>
                <a:cubicBezTo>
                  <a:pt x="1407" y="2125"/>
                  <a:pt x="1439" y="2059"/>
                  <a:pt x="1475" y="1998"/>
                </a:cubicBezTo>
                <a:cubicBezTo>
                  <a:pt x="1511" y="1937"/>
                  <a:pt x="1551" y="1878"/>
                  <a:pt x="1588" y="1819"/>
                </a:cubicBezTo>
                <a:cubicBezTo>
                  <a:pt x="1603" y="1799"/>
                  <a:pt x="1618" y="1779"/>
                  <a:pt x="1632" y="1759"/>
                </a:cubicBezTo>
                <a:lnTo>
                  <a:pt x="1632" y="1759"/>
                </a:lnTo>
                <a:cubicBezTo>
                  <a:pt x="1639" y="1751"/>
                  <a:pt x="1646" y="1741"/>
                  <a:pt x="1654" y="1733"/>
                </a:cubicBezTo>
                <a:cubicBezTo>
                  <a:pt x="1744" y="1632"/>
                  <a:pt x="1839" y="1535"/>
                  <a:pt x="1945" y="1446"/>
                </a:cubicBezTo>
                <a:cubicBezTo>
                  <a:pt x="1949" y="1443"/>
                  <a:pt x="1952" y="1440"/>
                  <a:pt x="1955" y="1437"/>
                </a:cubicBezTo>
                <a:lnTo>
                  <a:pt x="1955" y="1437"/>
                </a:lnTo>
                <a:cubicBezTo>
                  <a:pt x="1958" y="1435"/>
                  <a:pt x="1960" y="1434"/>
                  <a:pt x="1963" y="1431"/>
                </a:cubicBezTo>
                <a:cubicBezTo>
                  <a:pt x="1993" y="1410"/>
                  <a:pt x="2022" y="1389"/>
                  <a:pt x="2054" y="1370"/>
                </a:cubicBezTo>
                <a:cubicBezTo>
                  <a:pt x="2115" y="1328"/>
                  <a:pt x="2180" y="1292"/>
                  <a:pt x="2246" y="1257"/>
                </a:cubicBezTo>
                <a:cubicBezTo>
                  <a:pt x="2372" y="1191"/>
                  <a:pt x="2412" y="1174"/>
                  <a:pt x="2604" y="1120"/>
                </a:cubicBezTo>
                <a:cubicBezTo>
                  <a:pt x="2802" y="1065"/>
                  <a:pt x="2859" y="1059"/>
                  <a:pt x="3023" y="1044"/>
                </a:cubicBezTo>
                <a:cubicBezTo>
                  <a:pt x="3046" y="1042"/>
                  <a:pt x="3069" y="1039"/>
                  <a:pt x="3092" y="1035"/>
                </a:cubicBezTo>
                <a:lnTo>
                  <a:pt x="3092" y="1035"/>
                </a:lnTo>
                <a:cubicBezTo>
                  <a:pt x="3113" y="1033"/>
                  <a:pt x="3134" y="1031"/>
                  <a:pt x="3156" y="1027"/>
                </a:cubicBezTo>
                <a:cubicBezTo>
                  <a:pt x="3317" y="1000"/>
                  <a:pt x="3479" y="986"/>
                  <a:pt x="3639" y="986"/>
                </a:cubicBezTo>
                <a:close/>
                <a:moveTo>
                  <a:pt x="3656" y="0"/>
                </a:moveTo>
                <a:cubicBezTo>
                  <a:pt x="3424" y="0"/>
                  <a:pt x="3191" y="20"/>
                  <a:pt x="2962" y="55"/>
                </a:cubicBezTo>
                <a:lnTo>
                  <a:pt x="2962" y="55"/>
                </a:lnTo>
                <a:cubicBezTo>
                  <a:pt x="1592" y="189"/>
                  <a:pt x="506" y="1128"/>
                  <a:pt x="238" y="2500"/>
                </a:cubicBezTo>
                <a:cubicBezTo>
                  <a:pt x="0" y="3730"/>
                  <a:pt x="360" y="5131"/>
                  <a:pt x="1367" y="5933"/>
                </a:cubicBezTo>
                <a:cubicBezTo>
                  <a:pt x="1934" y="6385"/>
                  <a:pt x="2656" y="6602"/>
                  <a:pt x="3382" y="6602"/>
                </a:cubicBezTo>
                <a:cubicBezTo>
                  <a:pt x="4138" y="6602"/>
                  <a:pt x="4898" y="6367"/>
                  <a:pt x="5494" y="5917"/>
                </a:cubicBezTo>
                <a:cubicBezTo>
                  <a:pt x="6607" y="5078"/>
                  <a:pt x="7041" y="3580"/>
                  <a:pt x="6659" y="2253"/>
                </a:cubicBezTo>
                <a:cubicBezTo>
                  <a:pt x="6453" y="1537"/>
                  <a:pt x="6015" y="905"/>
                  <a:pt x="5393" y="488"/>
                </a:cubicBezTo>
                <a:cubicBezTo>
                  <a:pt x="4872" y="137"/>
                  <a:pt x="4267" y="0"/>
                  <a:pt x="36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39"/>
          <p:cNvSpPr/>
          <p:nvPr/>
        </p:nvSpPr>
        <p:spPr>
          <a:xfrm>
            <a:off x="6481200" y="3686100"/>
            <a:ext cx="146125" cy="137000"/>
          </a:xfrm>
          <a:custGeom>
            <a:rect b="b" l="l" r="r" t="t"/>
            <a:pathLst>
              <a:path extrusionOk="0" h="5480" w="5845">
                <a:moveTo>
                  <a:pt x="3672" y="1101"/>
                </a:moveTo>
                <a:cubicBezTo>
                  <a:pt x="3677" y="1103"/>
                  <a:pt x="3681" y="1105"/>
                  <a:pt x="3685" y="1107"/>
                </a:cubicBezTo>
                <a:lnTo>
                  <a:pt x="3685" y="1107"/>
                </a:lnTo>
                <a:cubicBezTo>
                  <a:pt x="3681" y="1105"/>
                  <a:pt x="3677" y="1103"/>
                  <a:pt x="3672" y="1101"/>
                </a:cubicBezTo>
                <a:close/>
                <a:moveTo>
                  <a:pt x="3072" y="4464"/>
                </a:moveTo>
                <a:lnTo>
                  <a:pt x="3072" y="4464"/>
                </a:lnTo>
                <a:cubicBezTo>
                  <a:pt x="3071" y="4464"/>
                  <a:pt x="3070" y="4464"/>
                  <a:pt x="3069" y="4464"/>
                </a:cubicBezTo>
                <a:lnTo>
                  <a:pt x="3069" y="4464"/>
                </a:lnTo>
                <a:cubicBezTo>
                  <a:pt x="3070" y="4464"/>
                  <a:pt x="3071" y="4464"/>
                  <a:pt x="3072" y="4464"/>
                </a:cubicBezTo>
                <a:close/>
                <a:moveTo>
                  <a:pt x="3052" y="4466"/>
                </a:moveTo>
                <a:lnTo>
                  <a:pt x="3052" y="4466"/>
                </a:lnTo>
                <a:cubicBezTo>
                  <a:pt x="3035" y="4469"/>
                  <a:pt x="3029" y="4470"/>
                  <a:pt x="3029" y="4470"/>
                </a:cubicBezTo>
                <a:cubicBezTo>
                  <a:pt x="3028" y="4470"/>
                  <a:pt x="3040" y="4468"/>
                  <a:pt x="3052" y="4466"/>
                </a:cubicBezTo>
                <a:close/>
                <a:moveTo>
                  <a:pt x="3036" y="989"/>
                </a:moveTo>
                <a:cubicBezTo>
                  <a:pt x="3084" y="989"/>
                  <a:pt x="3131" y="990"/>
                  <a:pt x="3177" y="992"/>
                </a:cubicBezTo>
                <a:cubicBezTo>
                  <a:pt x="3207" y="994"/>
                  <a:pt x="3236" y="998"/>
                  <a:pt x="3264" y="1000"/>
                </a:cubicBezTo>
                <a:cubicBezTo>
                  <a:pt x="3270" y="1000"/>
                  <a:pt x="3275" y="1000"/>
                  <a:pt x="3280" y="1000"/>
                </a:cubicBezTo>
                <a:lnTo>
                  <a:pt x="3280" y="1000"/>
                </a:lnTo>
                <a:cubicBezTo>
                  <a:pt x="3393" y="1021"/>
                  <a:pt x="3502" y="1045"/>
                  <a:pt x="3611" y="1080"/>
                </a:cubicBezTo>
                <a:cubicBezTo>
                  <a:pt x="3640" y="1091"/>
                  <a:pt x="3708" y="1119"/>
                  <a:pt x="3711" y="1119"/>
                </a:cubicBezTo>
                <a:cubicBezTo>
                  <a:pt x="3711" y="1119"/>
                  <a:pt x="3710" y="1118"/>
                  <a:pt x="3707" y="1117"/>
                </a:cubicBezTo>
                <a:lnTo>
                  <a:pt x="3707" y="1117"/>
                </a:lnTo>
                <a:cubicBezTo>
                  <a:pt x="3752" y="1138"/>
                  <a:pt x="3795" y="1160"/>
                  <a:pt x="3839" y="1186"/>
                </a:cubicBezTo>
                <a:cubicBezTo>
                  <a:pt x="3883" y="1209"/>
                  <a:pt x="3923" y="1236"/>
                  <a:pt x="3965" y="1261"/>
                </a:cubicBezTo>
                <a:cubicBezTo>
                  <a:pt x="3979" y="1270"/>
                  <a:pt x="3990" y="1277"/>
                  <a:pt x="3997" y="1281"/>
                </a:cubicBezTo>
                <a:lnTo>
                  <a:pt x="3997" y="1281"/>
                </a:lnTo>
                <a:cubicBezTo>
                  <a:pt x="4000" y="1284"/>
                  <a:pt x="4004" y="1288"/>
                  <a:pt x="4010" y="1293"/>
                </a:cubicBezTo>
                <a:cubicBezTo>
                  <a:pt x="4096" y="1369"/>
                  <a:pt x="4178" y="1443"/>
                  <a:pt x="4252" y="1531"/>
                </a:cubicBezTo>
                <a:cubicBezTo>
                  <a:pt x="4265" y="1544"/>
                  <a:pt x="4276" y="1558"/>
                  <a:pt x="4288" y="1572"/>
                </a:cubicBezTo>
                <a:lnTo>
                  <a:pt x="4288" y="1572"/>
                </a:lnTo>
                <a:cubicBezTo>
                  <a:pt x="4314" y="1615"/>
                  <a:pt x="4345" y="1659"/>
                  <a:pt x="4374" y="1704"/>
                </a:cubicBezTo>
                <a:cubicBezTo>
                  <a:pt x="4397" y="1744"/>
                  <a:pt x="4422" y="1784"/>
                  <a:pt x="4444" y="1826"/>
                </a:cubicBezTo>
                <a:cubicBezTo>
                  <a:pt x="4456" y="1852"/>
                  <a:pt x="4498" y="1948"/>
                  <a:pt x="4500" y="1948"/>
                </a:cubicBezTo>
                <a:cubicBezTo>
                  <a:pt x="4500" y="1948"/>
                  <a:pt x="4500" y="1947"/>
                  <a:pt x="4500" y="1946"/>
                </a:cubicBezTo>
                <a:lnTo>
                  <a:pt x="4500" y="1946"/>
                </a:lnTo>
                <a:cubicBezTo>
                  <a:pt x="4527" y="2021"/>
                  <a:pt x="4553" y="2096"/>
                  <a:pt x="4574" y="2174"/>
                </a:cubicBezTo>
                <a:cubicBezTo>
                  <a:pt x="4587" y="2220"/>
                  <a:pt x="4597" y="2266"/>
                  <a:pt x="4608" y="2315"/>
                </a:cubicBezTo>
                <a:cubicBezTo>
                  <a:pt x="4614" y="2346"/>
                  <a:pt x="4627" y="2444"/>
                  <a:pt x="4628" y="2444"/>
                </a:cubicBezTo>
                <a:cubicBezTo>
                  <a:pt x="4629" y="2444"/>
                  <a:pt x="4628" y="2430"/>
                  <a:pt x="4625" y="2395"/>
                </a:cubicBezTo>
                <a:lnTo>
                  <a:pt x="4625" y="2395"/>
                </a:lnTo>
                <a:cubicBezTo>
                  <a:pt x="4635" y="2498"/>
                  <a:pt x="4644" y="2599"/>
                  <a:pt x="4642" y="2702"/>
                </a:cubicBezTo>
                <a:cubicBezTo>
                  <a:pt x="4642" y="2757"/>
                  <a:pt x="4639" y="2812"/>
                  <a:pt x="4635" y="2867"/>
                </a:cubicBezTo>
                <a:cubicBezTo>
                  <a:pt x="4633" y="2890"/>
                  <a:pt x="4631" y="2915"/>
                  <a:pt x="4629" y="2938"/>
                </a:cubicBezTo>
                <a:cubicBezTo>
                  <a:pt x="4629" y="2941"/>
                  <a:pt x="4629" y="2943"/>
                  <a:pt x="4629" y="2945"/>
                </a:cubicBezTo>
                <a:lnTo>
                  <a:pt x="4629" y="2945"/>
                </a:lnTo>
                <a:cubicBezTo>
                  <a:pt x="4610" y="3044"/>
                  <a:pt x="4592" y="3139"/>
                  <a:pt x="4564" y="3235"/>
                </a:cubicBezTo>
                <a:cubicBezTo>
                  <a:pt x="4551" y="3282"/>
                  <a:pt x="4536" y="3328"/>
                  <a:pt x="4519" y="3372"/>
                </a:cubicBezTo>
                <a:cubicBezTo>
                  <a:pt x="4511" y="3396"/>
                  <a:pt x="4503" y="3419"/>
                  <a:pt x="4494" y="3442"/>
                </a:cubicBezTo>
                <a:cubicBezTo>
                  <a:pt x="4493" y="3445"/>
                  <a:pt x="4492" y="3448"/>
                  <a:pt x="4491" y="3451"/>
                </a:cubicBezTo>
                <a:lnTo>
                  <a:pt x="4491" y="3451"/>
                </a:lnTo>
                <a:cubicBezTo>
                  <a:pt x="4490" y="3453"/>
                  <a:pt x="4489" y="3455"/>
                  <a:pt x="4488" y="3457"/>
                </a:cubicBezTo>
                <a:cubicBezTo>
                  <a:pt x="4439" y="3543"/>
                  <a:pt x="4399" y="3629"/>
                  <a:pt x="4345" y="3714"/>
                </a:cubicBezTo>
                <a:cubicBezTo>
                  <a:pt x="4335" y="3728"/>
                  <a:pt x="4281" y="3805"/>
                  <a:pt x="4270" y="3821"/>
                </a:cubicBezTo>
                <a:lnTo>
                  <a:pt x="4270" y="3821"/>
                </a:lnTo>
                <a:cubicBezTo>
                  <a:pt x="4265" y="3827"/>
                  <a:pt x="4261" y="3833"/>
                  <a:pt x="4258" y="3836"/>
                </a:cubicBezTo>
                <a:cubicBezTo>
                  <a:pt x="4233" y="3863"/>
                  <a:pt x="4210" y="3891"/>
                  <a:pt x="4184" y="3918"/>
                </a:cubicBezTo>
                <a:cubicBezTo>
                  <a:pt x="4149" y="3956"/>
                  <a:pt x="4113" y="3990"/>
                  <a:pt x="4077" y="4025"/>
                </a:cubicBezTo>
                <a:cubicBezTo>
                  <a:pt x="4063" y="4038"/>
                  <a:pt x="3976" y="4107"/>
                  <a:pt x="3979" y="4107"/>
                </a:cubicBezTo>
                <a:cubicBezTo>
                  <a:pt x="3979" y="4107"/>
                  <a:pt x="3980" y="4107"/>
                  <a:pt x="3980" y="4107"/>
                </a:cubicBezTo>
                <a:lnTo>
                  <a:pt x="3980" y="4107"/>
                </a:lnTo>
                <a:cubicBezTo>
                  <a:pt x="3895" y="4167"/>
                  <a:pt x="3805" y="4221"/>
                  <a:pt x="3713" y="4270"/>
                </a:cubicBezTo>
                <a:cubicBezTo>
                  <a:pt x="3690" y="4281"/>
                  <a:pt x="3603" y="4321"/>
                  <a:pt x="3608" y="4321"/>
                </a:cubicBezTo>
                <a:cubicBezTo>
                  <a:pt x="3609" y="4321"/>
                  <a:pt x="3610" y="4320"/>
                  <a:pt x="3614" y="4319"/>
                </a:cubicBezTo>
                <a:lnTo>
                  <a:pt x="3614" y="4319"/>
                </a:lnTo>
                <a:cubicBezTo>
                  <a:pt x="3570" y="4336"/>
                  <a:pt x="3525" y="4351"/>
                  <a:pt x="3481" y="4365"/>
                </a:cubicBezTo>
                <a:cubicBezTo>
                  <a:pt x="3350" y="4407"/>
                  <a:pt x="3217" y="4438"/>
                  <a:pt x="3080" y="4461"/>
                </a:cubicBezTo>
                <a:cubicBezTo>
                  <a:pt x="3073" y="4463"/>
                  <a:pt x="3067" y="4464"/>
                  <a:pt x="3061" y="4465"/>
                </a:cubicBezTo>
                <a:lnTo>
                  <a:pt x="3061" y="4465"/>
                </a:lnTo>
                <a:cubicBezTo>
                  <a:pt x="3027" y="4468"/>
                  <a:pt x="2993" y="4470"/>
                  <a:pt x="2958" y="4474"/>
                </a:cubicBezTo>
                <a:cubicBezTo>
                  <a:pt x="2899" y="4478"/>
                  <a:pt x="2840" y="4480"/>
                  <a:pt x="2779" y="4480"/>
                </a:cubicBezTo>
                <a:cubicBezTo>
                  <a:pt x="2762" y="4481"/>
                  <a:pt x="2745" y="4481"/>
                  <a:pt x="2728" y="4481"/>
                </a:cubicBezTo>
                <a:cubicBezTo>
                  <a:pt x="2682" y="4481"/>
                  <a:pt x="2635" y="4479"/>
                  <a:pt x="2588" y="4476"/>
                </a:cubicBezTo>
                <a:cubicBezTo>
                  <a:pt x="2560" y="4474"/>
                  <a:pt x="2533" y="4470"/>
                  <a:pt x="2505" y="4468"/>
                </a:cubicBezTo>
                <a:cubicBezTo>
                  <a:pt x="2503" y="4468"/>
                  <a:pt x="2500" y="4468"/>
                  <a:pt x="2498" y="4467"/>
                </a:cubicBezTo>
                <a:lnTo>
                  <a:pt x="2498" y="4467"/>
                </a:lnTo>
                <a:cubicBezTo>
                  <a:pt x="2389" y="4444"/>
                  <a:pt x="2284" y="4423"/>
                  <a:pt x="2179" y="4388"/>
                </a:cubicBezTo>
                <a:cubicBezTo>
                  <a:pt x="2150" y="4378"/>
                  <a:pt x="2089" y="4350"/>
                  <a:pt x="2086" y="4350"/>
                </a:cubicBezTo>
                <a:lnTo>
                  <a:pt x="2086" y="4350"/>
                </a:lnTo>
                <a:cubicBezTo>
                  <a:pt x="2085" y="4350"/>
                  <a:pt x="2095" y="4356"/>
                  <a:pt x="2126" y="4371"/>
                </a:cubicBezTo>
                <a:cubicBezTo>
                  <a:pt x="2071" y="4346"/>
                  <a:pt x="2017" y="4318"/>
                  <a:pt x="1964" y="4289"/>
                </a:cubicBezTo>
                <a:cubicBezTo>
                  <a:pt x="1924" y="4266"/>
                  <a:pt x="1884" y="4240"/>
                  <a:pt x="1844" y="4215"/>
                </a:cubicBezTo>
                <a:cubicBezTo>
                  <a:pt x="1818" y="4198"/>
                  <a:pt x="1769" y="4158"/>
                  <a:pt x="1768" y="4158"/>
                </a:cubicBezTo>
                <a:lnTo>
                  <a:pt x="1768" y="4158"/>
                </a:lnTo>
                <a:cubicBezTo>
                  <a:pt x="1768" y="4158"/>
                  <a:pt x="1777" y="4166"/>
                  <a:pt x="1804" y="4190"/>
                </a:cubicBezTo>
                <a:cubicBezTo>
                  <a:pt x="1720" y="4116"/>
                  <a:pt x="1637" y="4044"/>
                  <a:pt x="1564" y="3960"/>
                </a:cubicBezTo>
                <a:cubicBezTo>
                  <a:pt x="1558" y="3953"/>
                  <a:pt x="1523" y="3910"/>
                  <a:pt x="1505" y="3887"/>
                </a:cubicBezTo>
                <a:lnTo>
                  <a:pt x="1505" y="3887"/>
                </a:lnTo>
                <a:cubicBezTo>
                  <a:pt x="1486" y="3860"/>
                  <a:pt x="1451" y="3810"/>
                  <a:pt x="1444" y="3800"/>
                </a:cubicBezTo>
                <a:cubicBezTo>
                  <a:pt x="1389" y="3712"/>
                  <a:pt x="1345" y="3617"/>
                  <a:pt x="1294" y="3526"/>
                </a:cubicBezTo>
                <a:cubicBezTo>
                  <a:pt x="1292" y="3522"/>
                  <a:pt x="1290" y="3518"/>
                  <a:pt x="1288" y="3515"/>
                </a:cubicBezTo>
                <a:lnTo>
                  <a:pt x="1288" y="3515"/>
                </a:lnTo>
                <a:cubicBezTo>
                  <a:pt x="1286" y="3508"/>
                  <a:pt x="1282" y="3497"/>
                  <a:pt x="1277" y="3484"/>
                </a:cubicBezTo>
                <a:cubicBezTo>
                  <a:pt x="1262" y="3440"/>
                  <a:pt x="1246" y="3398"/>
                  <a:pt x="1231" y="3353"/>
                </a:cubicBezTo>
                <a:cubicBezTo>
                  <a:pt x="1199" y="3252"/>
                  <a:pt x="1174" y="3149"/>
                  <a:pt x="1155" y="3046"/>
                </a:cubicBezTo>
                <a:cubicBezTo>
                  <a:pt x="1149" y="3013"/>
                  <a:pt x="1144" y="2955"/>
                  <a:pt x="1143" y="2955"/>
                </a:cubicBezTo>
                <a:lnTo>
                  <a:pt x="1143" y="2955"/>
                </a:lnTo>
                <a:cubicBezTo>
                  <a:pt x="1143" y="2955"/>
                  <a:pt x="1144" y="2969"/>
                  <a:pt x="1147" y="3006"/>
                </a:cubicBezTo>
                <a:cubicBezTo>
                  <a:pt x="1142" y="2953"/>
                  <a:pt x="1136" y="2900"/>
                  <a:pt x="1134" y="2848"/>
                </a:cubicBezTo>
                <a:cubicBezTo>
                  <a:pt x="1128" y="2742"/>
                  <a:pt x="1128" y="2637"/>
                  <a:pt x="1134" y="2532"/>
                </a:cubicBezTo>
                <a:cubicBezTo>
                  <a:pt x="1135" y="2514"/>
                  <a:pt x="1144" y="2437"/>
                  <a:pt x="1147" y="2404"/>
                </a:cubicBezTo>
                <a:lnTo>
                  <a:pt x="1147" y="2404"/>
                </a:lnTo>
                <a:cubicBezTo>
                  <a:pt x="1152" y="2372"/>
                  <a:pt x="1162" y="2318"/>
                  <a:pt x="1166" y="2302"/>
                </a:cubicBezTo>
                <a:cubicBezTo>
                  <a:pt x="1189" y="2188"/>
                  <a:pt x="1222" y="2081"/>
                  <a:pt x="1260" y="1969"/>
                </a:cubicBezTo>
                <a:cubicBezTo>
                  <a:pt x="1266" y="1952"/>
                  <a:pt x="1270" y="1941"/>
                  <a:pt x="1272" y="1933"/>
                </a:cubicBezTo>
                <a:lnTo>
                  <a:pt x="1272" y="1933"/>
                </a:lnTo>
                <a:cubicBezTo>
                  <a:pt x="1276" y="1926"/>
                  <a:pt x="1282" y="1915"/>
                  <a:pt x="1290" y="1900"/>
                </a:cubicBezTo>
                <a:cubicBezTo>
                  <a:pt x="1315" y="1849"/>
                  <a:pt x="1340" y="1797"/>
                  <a:pt x="1368" y="1748"/>
                </a:cubicBezTo>
                <a:cubicBezTo>
                  <a:pt x="1397" y="1700"/>
                  <a:pt x="1429" y="1651"/>
                  <a:pt x="1460" y="1605"/>
                </a:cubicBezTo>
                <a:cubicBezTo>
                  <a:pt x="1471" y="1589"/>
                  <a:pt x="1477" y="1579"/>
                  <a:pt x="1481" y="1572"/>
                </a:cubicBezTo>
                <a:lnTo>
                  <a:pt x="1481" y="1572"/>
                </a:lnTo>
                <a:cubicBezTo>
                  <a:pt x="1485" y="1568"/>
                  <a:pt x="1490" y="1563"/>
                  <a:pt x="1496" y="1556"/>
                </a:cubicBezTo>
                <a:cubicBezTo>
                  <a:pt x="1571" y="1480"/>
                  <a:pt x="1645" y="1406"/>
                  <a:pt x="1723" y="1331"/>
                </a:cubicBezTo>
                <a:lnTo>
                  <a:pt x="1723" y="1331"/>
                </a:lnTo>
                <a:cubicBezTo>
                  <a:pt x="1723" y="1331"/>
                  <a:pt x="1724" y="1331"/>
                  <a:pt x="1724" y="1331"/>
                </a:cubicBezTo>
                <a:cubicBezTo>
                  <a:pt x="1747" y="1314"/>
                  <a:pt x="1770" y="1297"/>
                  <a:pt x="1795" y="1280"/>
                </a:cubicBezTo>
                <a:cubicBezTo>
                  <a:pt x="1846" y="1249"/>
                  <a:pt x="1897" y="1219"/>
                  <a:pt x="1949" y="1192"/>
                </a:cubicBezTo>
                <a:cubicBezTo>
                  <a:pt x="1970" y="1179"/>
                  <a:pt x="1993" y="1171"/>
                  <a:pt x="2015" y="1158"/>
                </a:cubicBezTo>
                <a:cubicBezTo>
                  <a:pt x="2019" y="1156"/>
                  <a:pt x="2023" y="1153"/>
                  <a:pt x="2026" y="1151"/>
                </a:cubicBezTo>
                <a:lnTo>
                  <a:pt x="2026" y="1151"/>
                </a:lnTo>
                <a:cubicBezTo>
                  <a:pt x="2028" y="1151"/>
                  <a:pt x="2030" y="1150"/>
                  <a:pt x="2031" y="1150"/>
                </a:cubicBezTo>
                <a:cubicBezTo>
                  <a:pt x="2092" y="1131"/>
                  <a:pt x="2151" y="1108"/>
                  <a:pt x="2213" y="1091"/>
                </a:cubicBezTo>
                <a:cubicBezTo>
                  <a:pt x="2269" y="1076"/>
                  <a:pt x="2328" y="1066"/>
                  <a:pt x="2385" y="1051"/>
                </a:cubicBezTo>
                <a:cubicBezTo>
                  <a:pt x="2395" y="1049"/>
                  <a:pt x="2412" y="1046"/>
                  <a:pt x="2426" y="1043"/>
                </a:cubicBezTo>
                <a:lnTo>
                  <a:pt x="2426" y="1043"/>
                </a:lnTo>
                <a:cubicBezTo>
                  <a:pt x="2457" y="1040"/>
                  <a:pt x="2490" y="1037"/>
                  <a:pt x="2522" y="1034"/>
                </a:cubicBezTo>
                <a:cubicBezTo>
                  <a:pt x="2545" y="1032"/>
                  <a:pt x="2568" y="1029"/>
                  <a:pt x="2590" y="1025"/>
                </a:cubicBezTo>
                <a:lnTo>
                  <a:pt x="2590" y="1025"/>
                </a:lnTo>
                <a:cubicBezTo>
                  <a:pt x="2612" y="1023"/>
                  <a:pt x="2633" y="1021"/>
                  <a:pt x="2655" y="1017"/>
                </a:cubicBezTo>
                <a:cubicBezTo>
                  <a:pt x="2687" y="1011"/>
                  <a:pt x="2720" y="1004"/>
                  <a:pt x="2754" y="1000"/>
                </a:cubicBezTo>
                <a:lnTo>
                  <a:pt x="2754" y="1000"/>
                </a:lnTo>
                <a:cubicBezTo>
                  <a:pt x="2725" y="1004"/>
                  <a:pt x="2717" y="1006"/>
                  <a:pt x="2719" y="1006"/>
                </a:cubicBezTo>
                <a:cubicBezTo>
                  <a:pt x="2724" y="1006"/>
                  <a:pt x="2776" y="1000"/>
                  <a:pt x="2790" y="998"/>
                </a:cubicBezTo>
                <a:cubicBezTo>
                  <a:pt x="2853" y="996"/>
                  <a:pt x="2914" y="990"/>
                  <a:pt x="2977" y="990"/>
                </a:cubicBezTo>
                <a:cubicBezTo>
                  <a:pt x="2997" y="989"/>
                  <a:pt x="3017" y="989"/>
                  <a:pt x="3036" y="989"/>
                </a:cubicBezTo>
                <a:close/>
                <a:moveTo>
                  <a:pt x="3033" y="0"/>
                </a:moveTo>
                <a:cubicBezTo>
                  <a:pt x="2855" y="0"/>
                  <a:pt x="2675" y="14"/>
                  <a:pt x="2498" y="40"/>
                </a:cubicBezTo>
                <a:lnTo>
                  <a:pt x="2498" y="40"/>
                </a:lnTo>
                <a:cubicBezTo>
                  <a:pt x="1906" y="92"/>
                  <a:pt x="1353" y="298"/>
                  <a:pt x="921" y="716"/>
                </a:cubicBezTo>
                <a:cubicBezTo>
                  <a:pt x="548" y="1074"/>
                  <a:pt x="295" y="1567"/>
                  <a:pt x="199" y="2073"/>
                </a:cubicBezTo>
                <a:cubicBezTo>
                  <a:pt x="1" y="3090"/>
                  <a:pt x="293" y="4249"/>
                  <a:pt x="1125" y="4914"/>
                </a:cubicBezTo>
                <a:cubicBezTo>
                  <a:pt x="1601" y="5295"/>
                  <a:pt x="2207" y="5480"/>
                  <a:pt x="2815" y="5480"/>
                </a:cubicBezTo>
                <a:cubicBezTo>
                  <a:pt x="3434" y="5480"/>
                  <a:pt x="4057" y="5289"/>
                  <a:pt x="4549" y="4919"/>
                </a:cubicBezTo>
                <a:cubicBezTo>
                  <a:pt x="5476" y="4221"/>
                  <a:pt x="5844" y="2983"/>
                  <a:pt x="5526" y="1874"/>
                </a:cubicBezTo>
                <a:cubicBezTo>
                  <a:pt x="5354" y="1274"/>
                  <a:pt x="4987" y="750"/>
                  <a:pt x="4469" y="402"/>
                </a:cubicBezTo>
                <a:cubicBezTo>
                  <a:pt x="4038" y="112"/>
                  <a:pt x="3538" y="0"/>
                  <a:pt x="30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39"/>
          <p:cNvSpPr txBox="1"/>
          <p:nvPr>
            <p:ph type="title"/>
          </p:nvPr>
        </p:nvSpPr>
        <p:spPr>
          <a:xfrm>
            <a:off x="3116850" y="1880650"/>
            <a:ext cx="4541400" cy="135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READING FOR COMPREHENSION</a:t>
            </a:r>
            <a:endParaRPr/>
          </a:p>
        </p:txBody>
      </p:sp>
      <p:sp>
        <p:nvSpPr>
          <p:cNvPr id="9955" name="Google Shape;9955;p39"/>
          <p:cNvSpPr txBox="1"/>
          <p:nvPr>
            <p:ph idx="2" type="title"/>
          </p:nvPr>
        </p:nvSpPr>
        <p:spPr>
          <a:xfrm>
            <a:off x="1810950" y="2150850"/>
            <a:ext cx="1153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03</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sos para estudiar un texto by Slidesgo">
  <a:themeElements>
    <a:clrScheme name="Simple Light">
      <a:dk1>
        <a:srgbClr val="222828"/>
      </a:dk1>
      <a:lt1>
        <a:srgbClr val="71C9B9"/>
      </a:lt1>
      <a:dk2>
        <a:srgbClr val="68B3A5"/>
      </a:dk2>
      <a:lt2>
        <a:srgbClr val="005051"/>
      </a:lt2>
      <a:accent1>
        <a:srgbClr val="FCC94C"/>
      </a:accent1>
      <a:accent2>
        <a:srgbClr val="FBFEE9"/>
      </a:accent2>
      <a:accent3>
        <a:srgbClr val="F1E4D1"/>
      </a:accent3>
      <a:accent4>
        <a:srgbClr val="E4DEC8"/>
      </a:accent4>
      <a:accent5>
        <a:srgbClr val="FFFFFF"/>
      </a:accent5>
      <a:accent6>
        <a:srgbClr val="C7404E"/>
      </a:accent6>
      <a:hlink>
        <a:srgbClr val="2228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